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 id="2147483687" r:id="rId2"/>
    <p:sldMasterId id="2147483699" r:id="rId3"/>
  </p:sldMasterIdLst>
  <p:sldIdLst>
    <p:sldId id="283" r:id="rId4"/>
    <p:sldId id="291" r:id="rId5"/>
    <p:sldId id="292" r:id="rId6"/>
    <p:sldId id="293" r:id="rId7"/>
    <p:sldId id="294" r:id="rId8"/>
    <p:sldId id="256" r:id="rId9"/>
    <p:sldId id="302" r:id="rId10"/>
    <p:sldId id="298" r:id="rId11"/>
    <p:sldId id="296" r:id="rId12"/>
    <p:sldId id="301" r:id="rId13"/>
    <p:sldId id="297" r:id="rId14"/>
    <p:sldId id="300" r:id="rId15"/>
    <p:sldId id="299" r:id="rId16"/>
    <p:sldId id="303" r:id="rId17"/>
    <p:sldId id="304" r:id="rId18"/>
    <p:sldId id="305" r:id="rId19"/>
    <p:sldId id="306" r:id="rId20"/>
    <p:sldId id="307" r:id="rId21"/>
    <p:sldId id="308" r:id="rId22"/>
    <p:sldId id="309" r:id="rId23"/>
    <p:sldId id="310" r:id="rId24"/>
    <p:sldId id="311" r:id="rId25"/>
    <p:sldId id="316" r:id="rId26"/>
    <p:sldId id="317" r:id="rId27"/>
    <p:sldId id="312" r:id="rId28"/>
    <p:sldId id="314" r:id="rId29"/>
    <p:sldId id="318" r:id="rId30"/>
    <p:sldId id="320" r:id="rId31"/>
    <p:sldId id="321" r:id="rId32"/>
    <p:sldId id="322" r:id="rId33"/>
    <p:sldId id="323" r:id="rId34"/>
    <p:sldId id="324" r:id="rId35"/>
    <p:sldId id="325" r:id="rId36"/>
    <p:sldId id="327" r:id="rId37"/>
    <p:sldId id="329"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27"/>
  </p:normalViewPr>
  <p:slideViewPr>
    <p:cSldViewPr snapToGrid="0">
      <p:cViewPr varScale="1">
        <p:scale>
          <a:sx n="110" d="100"/>
          <a:sy n="110" d="100"/>
        </p:scale>
        <p:origin x="63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C01E22-A17F-774B-A16D-46AFB5D806B3}" type="doc">
      <dgm:prSet loTypeId="urn:microsoft.com/office/officeart/2005/8/layout/chevron2" loCatId="" qsTypeId="urn:microsoft.com/office/officeart/2005/8/quickstyle/simple1" qsCatId="simple" csTypeId="urn:microsoft.com/office/officeart/2005/8/colors/colorful1" csCatId="colorful" phldr="1"/>
      <dgm:spPr/>
      <dgm:t>
        <a:bodyPr/>
        <a:lstStyle/>
        <a:p>
          <a:endParaRPr lang="en-US"/>
        </a:p>
      </dgm:t>
    </dgm:pt>
    <dgm:pt modelId="{456230F7-0CDA-8949-9FFB-ABE20AC75013}">
      <dgm:prSet phldrT="[Text]"/>
      <dgm:spPr/>
      <dgm:t>
        <a:bodyPr/>
        <a:lstStyle/>
        <a:p>
          <a:r>
            <a:rPr lang="en-US" b="0" i="0" u="none" dirty="0"/>
            <a:t>Source of the data</a:t>
          </a:r>
          <a:endParaRPr lang="en-US" dirty="0"/>
        </a:p>
      </dgm:t>
    </dgm:pt>
    <dgm:pt modelId="{2F1BFE80-2165-E44A-AA2D-7CDD6C16494B}" type="parTrans" cxnId="{4ABFFD17-4DAB-CD46-93CF-68165EC89C8F}">
      <dgm:prSet/>
      <dgm:spPr/>
      <dgm:t>
        <a:bodyPr/>
        <a:lstStyle/>
        <a:p>
          <a:endParaRPr lang="en-US"/>
        </a:p>
      </dgm:t>
    </dgm:pt>
    <dgm:pt modelId="{5C58E639-FFDB-7248-805C-EA26A48211F0}" type="sibTrans" cxnId="{4ABFFD17-4DAB-CD46-93CF-68165EC89C8F}">
      <dgm:prSet/>
      <dgm:spPr/>
      <dgm:t>
        <a:bodyPr/>
        <a:lstStyle/>
        <a:p>
          <a:endParaRPr lang="en-US"/>
        </a:p>
      </dgm:t>
    </dgm:pt>
    <dgm:pt modelId="{91578373-E3BD-E14A-A4FB-66BE0F342383}">
      <dgm:prSet phldrT="[Text]"/>
      <dgm:spPr/>
      <dgm:t>
        <a:bodyPr/>
        <a:lstStyle/>
        <a:p>
          <a:r>
            <a:rPr lang="en-US" b="0" i="0" u="none" dirty="0" err="1"/>
            <a:t>coinmarketcap.com</a:t>
          </a:r>
          <a:endParaRPr lang="en-US" dirty="0"/>
        </a:p>
      </dgm:t>
    </dgm:pt>
    <dgm:pt modelId="{C28277F8-0EB2-ED4F-9D8E-85049435EB98}" type="parTrans" cxnId="{19A6315F-61F2-EF46-BAE9-1436FF621B2F}">
      <dgm:prSet/>
      <dgm:spPr/>
      <dgm:t>
        <a:bodyPr/>
        <a:lstStyle/>
        <a:p>
          <a:endParaRPr lang="en-US"/>
        </a:p>
      </dgm:t>
    </dgm:pt>
    <dgm:pt modelId="{DFD72EAB-6D76-7E4E-BA1F-2795EB81985D}" type="sibTrans" cxnId="{19A6315F-61F2-EF46-BAE9-1436FF621B2F}">
      <dgm:prSet/>
      <dgm:spPr/>
      <dgm:t>
        <a:bodyPr/>
        <a:lstStyle/>
        <a:p>
          <a:endParaRPr lang="en-US"/>
        </a:p>
      </dgm:t>
    </dgm:pt>
    <dgm:pt modelId="{CDDA3895-D526-014D-8443-C66211BA7357}">
      <dgm:prSet phldrT="[Text]"/>
      <dgm:spPr/>
      <dgm:t>
        <a:bodyPr/>
        <a:lstStyle/>
        <a:p>
          <a:r>
            <a:rPr lang="en-US" b="0" i="0" u="none" dirty="0"/>
            <a:t>Selected Variable</a:t>
          </a:r>
          <a:endParaRPr lang="en-US" dirty="0"/>
        </a:p>
      </dgm:t>
    </dgm:pt>
    <dgm:pt modelId="{9AD67860-8DDE-DB4A-8CC7-BFC57D264AF7}" type="parTrans" cxnId="{DD2F5843-8392-6545-A412-840B1554F106}">
      <dgm:prSet/>
      <dgm:spPr/>
      <dgm:t>
        <a:bodyPr/>
        <a:lstStyle/>
        <a:p>
          <a:endParaRPr lang="en-US"/>
        </a:p>
      </dgm:t>
    </dgm:pt>
    <dgm:pt modelId="{1551A766-6F77-B349-97E5-390CAF352191}" type="sibTrans" cxnId="{DD2F5843-8392-6545-A412-840B1554F106}">
      <dgm:prSet/>
      <dgm:spPr/>
      <dgm:t>
        <a:bodyPr/>
        <a:lstStyle/>
        <a:p>
          <a:endParaRPr lang="en-US"/>
        </a:p>
      </dgm:t>
    </dgm:pt>
    <dgm:pt modelId="{E5D9CA80-983E-774A-B66D-0C044C1E4CAF}">
      <dgm:prSet phldrT="[Text]"/>
      <dgm:spPr/>
      <dgm:t>
        <a:bodyPr/>
        <a:lstStyle/>
        <a:p>
          <a:r>
            <a:rPr lang="en-US" b="0" i="0" u="none" dirty="0"/>
            <a:t>Daily closing prices</a:t>
          </a:r>
          <a:endParaRPr lang="en-US" dirty="0"/>
        </a:p>
      </dgm:t>
    </dgm:pt>
    <dgm:pt modelId="{7A25448A-4603-0B4E-9540-A78BA27ADED7}" type="parTrans" cxnId="{0CBD585B-CC9E-3B42-8E8E-B12F94969F35}">
      <dgm:prSet/>
      <dgm:spPr/>
      <dgm:t>
        <a:bodyPr/>
        <a:lstStyle/>
        <a:p>
          <a:endParaRPr lang="en-US"/>
        </a:p>
      </dgm:t>
    </dgm:pt>
    <dgm:pt modelId="{6CD817A8-B896-264F-ABB4-63A810247065}" type="sibTrans" cxnId="{0CBD585B-CC9E-3B42-8E8E-B12F94969F35}">
      <dgm:prSet/>
      <dgm:spPr/>
      <dgm:t>
        <a:bodyPr/>
        <a:lstStyle/>
        <a:p>
          <a:endParaRPr lang="en-US"/>
        </a:p>
      </dgm:t>
    </dgm:pt>
    <dgm:pt modelId="{2F7029D4-0031-5542-97F3-A14292489AFC}">
      <dgm:prSet phldrT="[Text]"/>
      <dgm:spPr/>
      <dgm:t>
        <a:bodyPr/>
        <a:lstStyle/>
        <a:p>
          <a:r>
            <a:rPr lang="en-US" b="0" i="0" u="none" dirty="0"/>
            <a:t>Timeline</a:t>
          </a:r>
          <a:endParaRPr lang="en-US" dirty="0"/>
        </a:p>
      </dgm:t>
    </dgm:pt>
    <dgm:pt modelId="{845DB0CC-E04C-F949-B956-5FA5819817CA}" type="parTrans" cxnId="{720C49DE-333D-364D-B9AB-32F2976BB6D1}">
      <dgm:prSet/>
      <dgm:spPr/>
      <dgm:t>
        <a:bodyPr/>
        <a:lstStyle/>
        <a:p>
          <a:endParaRPr lang="en-US"/>
        </a:p>
      </dgm:t>
    </dgm:pt>
    <dgm:pt modelId="{EFA50DEB-9BE4-984A-BB5A-CAE0287D88FD}" type="sibTrans" cxnId="{720C49DE-333D-364D-B9AB-32F2976BB6D1}">
      <dgm:prSet/>
      <dgm:spPr/>
      <dgm:t>
        <a:bodyPr/>
        <a:lstStyle/>
        <a:p>
          <a:endParaRPr lang="en-US"/>
        </a:p>
      </dgm:t>
    </dgm:pt>
    <dgm:pt modelId="{0919F121-E1BC-C24E-A522-BD756721A28A}">
      <dgm:prSet phldrT="[Text]"/>
      <dgm:spPr/>
      <dgm:t>
        <a:bodyPr/>
        <a:lstStyle/>
        <a:p>
          <a:r>
            <a:rPr lang="en-US" b="0" i="0" u="none" dirty="0"/>
            <a:t>Sep. 1</a:t>
          </a:r>
          <a:r>
            <a:rPr lang="en-US" b="0" i="0" u="none" baseline="30000" dirty="0"/>
            <a:t>st,</a:t>
          </a:r>
          <a:r>
            <a:rPr lang="en-US" b="0" i="0" u="none" dirty="0"/>
            <a:t> 2021 to Jan. 9</a:t>
          </a:r>
          <a:r>
            <a:rPr lang="en-US" b="0" i="0" u="none" baseline="30000" dirty="0"/>
            <a:t>th,</a:t>
          </a:r>
          <a:r>
            <a:rPr lang="en-US" b="0" i="0" u="none" dirty="0"/>
            <a:t> 2022.</a:t>
          </a:r>
          <a:endParaRPr lang="en-US" dirty="0"/>
        </a:p>
      </dgm:t>
    </dgm:pt>
    <dgm:pt modelId="{7D8CF65E-ABE9-C74D-938C-7191408317A7}" type="parTrans" cxnId="{BC994258-A714-A84E-92D1-03B885E8B346}">
      <dgm:prSet/>
      <dgm:spPr/>
      <dgm:t>
        <a:bodyPr/>
        <a:lstStyle/>
        <a:p>
          <a:endParaRPr lang="en-US"/>
        </a:p>
      </dgm:t>
    </dgm:pt>
    <dgm:pt modelId="{ECD3BDAC-440C-9B4F-BAB2-9358274B3804}" type="sibTrans" cxnId="{BC994258-A714-A84E-92D1-03B885E8B346}">
      <dgm:prSet/>
      <dgm:spPr/>
      <dgm:t>
        <a:bodyPr/>
        <a:lstStyle/>
        <a:p>
          <a:endParaRPr lang="en-US"/>
        </a:p>
      </dgm:t>
    </dgm:pt>
    <dgm:pt modelId="{048A691F-8A2D-A247-A7DC-D9E4085EB954}" type="pres">
      <dgm:prSet presAssocID="{81C01E22-A17F-774B-A16D-46AFB5D806B3}" presName="linearFlow" presStyleCnt="0">
        <dgm:presLayoutVars>
          <dgm:dir/>
          <dgm:animLvl val="lvl"/>
          <dgm:resizeHandles val="exact"/>
        </dgm:presLayoutVars>
      </dgm:prSet>
      <dgm:spPr/>
    </dgm:pt>
    <dgm:pt modelId="{489C80D0-1449-204A-A8AB-FAFD0E61687C}" type="pres">
      <dgm:prSet presAssocID="{456230F7-0CDA-8949-9FFB-ABE20AC75013}" presName="composite" presStyleCnt="0"/>
      <dgm:spPr/>
    </dgm:pt>
    <dgm:pt modelId="{EB76881D-3082-9445-A88E-62258498D847}" type="pres">
      <dgm:prSet presAssocID="{456230F7-0CDA-8949-9FFB-ABE20AC75013}" presName="parentText" presStyleLbl="alignNode1" presStyleIdx="0" presStyleCnt="3">
        <dgm:presLayoutVars>
          <dgm:chMax val="1"/>
          <dgm:bulletEnabled val="1"/>
        </dgm:presLayoutVars>
      </dgm:prSet>
      <dgm:spPr/>
    </dgm:pt>
    <dgm:pt modelId="{4CDCD452-F27F-194F-95D2-64226D20614D}" type="pres">
      <dgm:prSet presAssocID="{456230F7-0CDA-8949-9FFB-ABE20AC75013}" presName="descendantText" presStyleLbl="alignAcc1" presStyleIdx="0" presStyleCnt="3">
        <dgm:presLayoutVars>
          <dgm:bulletEnabled val="1"/>
        </dgm:presLayoutVars>
      </dgm:prSet>
      <dgm:spPr/>
    </dgm:pt>
    <dgm:pt modelId="{0DD9D51F-9948-1E49-8048-A268573563E9}" type="pres">
      <dgm:prSet presAssocID="{5C58E639-FFDB-7248-805C-EA26A48211F0}" presName="sp" presStyleCnt="0"/>
      <dgm:spPr/>
    </dgm:pt>
    <dgm:pt modelId="{DDC746B2-77B2-F742-BD91-C55988B86A87}" type="pres">
      <dgm:prSet presAssocID="{CDDA3895-D526-014D-8443-C66211BA7357}" presName="composite" presStyleCnt="0"/>
      <dgm:spPr/>
    </dgm:pt>
    <dgm:pt modelId="{5C63EC81-0F15-D740-A907-F7B3328250D7}" type="pres">
      <dgm:prSet presAssocID="{CDDA3895-D526-014D-8443-C66211BA7357}" presName="parentText" presStyleLbl="alignNode1" presStyleIdx="1" presStyleCnt="3">
        <dgm:presLayoutVars>
          <dgm:chMax val="1"/>
          <dgm:bulletEnabled val="1"/>
        </dgm:presLayoutVars>
      </dgm:prSet>
      <dgm:spPr/>
    </dgm:pt>
    <dgm:pt modelId="{B9A033ED-E3D3-CE4E-83C7-64CF0C0440D7}" type="pres">
      <dgm:prSet presAssocID="{CDDA3895-D526-014D-8443-C66211BA7357}" presName="descendantText" presStyleLbl="alignAcc1" presStyleIdx="1" presStyleCnt="3">
        <dgm:presLayoutVars>
          <dgm:bulletEnabled val="1"/>
        </dgm:presLayoutVars>
      </dgm:prSet>
      <dgm:spPr/>
    </dgm:pt>
    <dgm:pt modelId="{E644B218-7FB5-8B43-8EC3-F46B13F7F00C}" type="pres">
      <dgm:prSet presAssocID="{1551A766-6F77-B349-97E5-390CAF352191}" presName="sp" presStyleCnt="0"/>
      <dgm:spPr/>
    </dgm:pt>
    <dgm:pt modelId="{CFDA9B78-4BAE-2044-A20F-B95E306140E5}" type="pres">
      <dgm:prSet presAssocID="{2F7029D4-0031-5542-97F3-A14292489AFC}" presName="composite" presStyleCnt="0"/>
      <dgm:spPr/>
    </dgm:pt>
    <dgm:pt modelId="{47F15B16-3BD2-0E49-9270-67091B4D80AE}" type="pres">
      <dgm:prSet presAssocID="{2F7029D4-0031-5542-97F3-A14292489AFC}" presName="parentText" presStyleLbl="alignNode1" presStyleIdx="2" presStyleCnt="3">
        <dgm:presLayoutVars>
          <dgm:chMax val="1"/>
          <dgm:bulletEnabled val="1"/>
        </dgm:presLayoutVars>
      </dgm:prSet>
      <dgm:spPr/>
    </dgm:pt>
    <dgm:pt modelId="{62B48962-CD16-584B-9478-705BBFFBD785}" type="pres">
      <dgm:prSet presAssocID="{2F7029D4-0031-5542-97F3-A14292489AFC}" presName="descendantText" presStyleLbl="alignAcc1" presStyleIdx="2" presStyleCnt="3">
        <dgm:presLayoutVars>
          <dgm:bulletEnabled val="1"/>
        </dgm:presLayoutVars>
      </dgm:prSet>
      <dgm:spPr/>
    </dgm:pt>
  </dgm:ptLst>
  <dgm:cxnLst>
    <dgm:cxn modelId="{4ABFFD17-4DAB-CD46-93CF-68165EC89C8F}" srcId="{81C01E22-A17F-774B-A16D-46AFB5D806B3}" destId="{456230F7-0CDA-8949-9FFB-ABE20AC75013}" srcOrd="0" destOrd="0" parTransId="{2F1BFE80-2165-E44A-AA2D-7CDD6C16494B}" sibTransId="{5C58E639-FFDB-7248-805C-EA26A48211F0}"/>
    <dgm:cxn modelId="{00DA8A3B-6007-4E4A-83D0-684F12A517D3}" type="presOf" srcId="{E5D9CA80-983E-774A-B66D-0C044C1E4CAF}" destId="{B9A033ED-E3D3-CE4E-83C7-64CF0C0440D7}" srcOrd="0" destOrd="0" presId="urn:microsoft.com/office/officeart/2005/8/layout/chevron2"/>
    <dgm:cxn modelId="{F54F023E-E265-C240-AE2C-B4FBCAA82B90}" type="presOf" srcId="{2F7029D4-0031-5542-97F3-A14292489AFC}" destId="{47F15B16-3BD2-0E49-9270-67091B4D80AE}" srcOrd="0" destOrd="0" presId="urn:microsoft.com/office/officeart/2005/8/layout/chevron2"/>
    <dgm:cxn modelId="{DD2F5843-8392-6545-A412-840B1554F106}" srcId="{81C01E22-A17F-774B-A16D-46AFB5D806B3}" destId="{CDDA3895-D526-014D-8443-C66211BA7357}" srcOrd="1" destOrd="0" parTransId="{9AD67860-8DDE-DB4A-8CC7-BFC57D264AF7}" sibTransId="{1551A766-6F77-B349-97E5-390CAF352191}"/>
    <dgm:cxn modelId="{BC994258-A714-A84E-92D1-03B885E8B346}" srcId="{2F7029D4-0031-5542-97F3-A14292489AFC}" destId="{0919F121-E1BC-C24E-A522-BD756721A28A}" srcOrd="0" destOrd="0" parTransId="{7D8CF65E-ABE9-C74D-938C-7191408317A7}" sibTransId="{ECD3BDAC-440C-9B4F-BAB2-9358274B3804}"/>
    <dgm:cxn modelId="{0CBD585B-CC9E-3B42-8E8E-B12F94969F35}" srcId="{CDDA3895-D526-014D-8443-C66211BA7357}" destId="{E5D9CA80-983E-774A-B66D-0C044C1E4CAF}" srcOrd="0" destOrd="0" parTransId="{7A25448A-4603-0B4E-9540-A78BA27ADED7}" sibTransId="{6CD817A8-B896-264F-ABB4-63A810247065}"/>
    <dgm:cxn modelId="{19A6315F-61F2-EF46-BAE9-1436FF621B2F}" srcId="{456230F7-0CDA-8949-9FFB-ABE20AC75013}" destId="{91578373-E3BD-E14A-A4FB-66BE0F342383}" srcOrd="0" destOrd="0" parTransId="{C28277F8-0EB2-ED4F-9D8E-85049435EB98}" sibTransId="{DFD72EAB-6D76-7E4E-BA1F-2795EB81985D}"/>
    <dgm:cxn modelId="{919FAB78-EAE2-3C4E-8C2E-A5460E550572}" type="presOf" srcId="{456230F7-0CDA-8949-9FFB-ABE20AC75013}" destId="{EB76881D-3082-9445-A88E-62258498D847}" srcOrd="0" destOrd="0" presId="urn:microsoft.com/office/officeart/2005/8/layout/chevron2"/>
    <dgm:cxn modelId="{BB82F28A-0BB2-C840-A69C-F6B6BED9556B}" type="presOf" srcId="{91578373-E3BD-E14A-A4FB-66BE0F342383}" destId="{4CDCD452-F27F-194F-95D2-64226D20614D}" srcOrd="0" destOrd="0" presId="urn:microsoft.com/office/officeart/2005/8/layout/chevron2"/>
    <dgm:cxn modelId="{AA1F5DB3-A652-FD4B-B552-6E6D5A6F20AC}" type="presOf" srcId="{CDDA3895-D526-014D-8443-C66211BA7357}" destId="{5C63EC81-0F15-D740-A907-F7B3328250D7}" srcOrd="0" destOrd="0" presId="urn:microsoft.com/office/officeart/2005/8/layout/chevron2"/>
    <dgm:cxn modelId="{720C49DE-333D-364D-B9AB-32F2976BB6D1}" srcId="{81C01E22-A17F-774B-A16D-46AFB5D806B3}" destId="{2F7029D4-0031-5542-97F3-A14292489AFC}" srcOrd="2" destOrd="0" parTransId="{845DB0CC-E04C-F949-B956-5FA5819817CA}" sibTransId="{EFA50DEB-9BE4-984A-BB5A-CAE0287D88FD}"/>
    <dgm:cxn modelId="{7998E2E4-E512-1B49-89E8-81A207906115}" type="presOf" srcId="{81C01E22-A17F-774B-A16D-46AFB5D806B3}" destId="{048A691F-8A2D-A247-A7DC-D9E4085EB954}" srcOrd="0" destOrd="0" presId="urn:microsoft.com/office/officeart/2005/8/layout/chevron2"/>
    <dgm:cxn modelId="{3199A1F5-08DB-7A45-852A-6E0D26FC90C3}" type="presOf" srcId="{0919F121-E1BC-C24E-A522-BD756721A28A}" destId="{62B48962-CD16-584B-9478-705BBFFBD785}" srcOrd="0" destOrd="0" presId="urn:microsoft.com/office/officeart/2005/8/layout/chevron2"/>
    <dgm:cxn modelId="{7DD2762E-8C7C-9E41-9CBB-4740B6086B17}" type="presParOf" srcId="{048A691F-8A2D-A247-A7DC-D9E4085EB954}" destId="{489C80D0-1449-204A-A8AB-FAFD0E61687C}" srcOrd="0" destOrd="0" presId="urn:microsoft.com/office/officeart/2005/8/layout/chevron2"/>
    <dgm:cxn modelId="{F36A51DF-F852-744B-9704-24484A671AB7}" type="presParOf" srcId="{489C80D0-1449-204A-A8AB-FAFD0E61687C}" destId="{EB76881D-3082-9445-A88E-62258498D847}" srcOrd="0" destOrd="0" presId="urn:microsoft.com/office/officeart/2005/8/layout/chevron2"/>
    <dgm:cxn modelId="{2114268E-98B3-454B-A1BD-222C8FFD5E9F}" type="presParOf" srcId="{489C80D0-1449-204A-A8AB-FAFD0E61687C}" destId="{4CDCD452-F27F-194F-95D2-64226D20614D}" srcOrd="1" destOrd="0" presId="urn:microsoft.com/office/officeart/2005/8/layout/chevron2"/>
    <dgm:cxn modelId="{7A224D19-3AD3-E143-8345-300CA181EE8A}" type="presParOf" srcId="{048A691F-8A2D-A247-A7DC-D9E4085EB954}" destId="{0DD9D51F-9948-1E49-8048-A268573563E9}" srcOrd="1" destOrd="0" presId="urn:microsoft.com/office/officeart/2005/8/layout/chevron2"/>
    <dgm:cxn modelId="{7C0F8A47-93CD-6143-A2DF-A092435809DF}" type="presParOf" srcId="{048A691F-8A2D-A247-A7DC-D9E4085EB954}" destId="{DDC746B2-77B2-F742-BD91-C55988B86A87}" srcOrd="2" destOrd="0" presId="urn:microsoft.com/office/officeart/2005/8/layout/chevron2"/>
    <dgm:cxn modelId="{620E7085-D1F0-9543-964D-CE2E101F79AF}" type="presParOf" srcId="{DDC746B2-77B2-F742-BD91-C55988B86A87}" destId="{5C63EC81-0F15-D740-A907-F7B3328250D7}" srcOrd="0" destOrd="0" presId="urn:microsoft.com/office/officeart/2005/8/layout/chevron2"/>
    <dgm:cxn modelId="{688BDE66-DEF7-6145-947B-1E998D8F3DFD}" type="presParOf" srcId="{DDC746B2-77B2-F742-BD91-C55988B86A87}" destId="{B9A033ED-E3D3-CE4E-83C7-64CF0C0440D7}" srcOrd="1" destOrd="0" presId="urn:microsoft.com/office/officeart/2005/8/layout/chevron2"/>
    <dgm:cxn modelId="{DBFB9EFE-3BB7-304B-99E6-EAE774266695}" type="presParOf" srcId="{048A691F-8A2D-A247-A7DC-D9E4085EB954}" destId="{E644B218-7FB5-8B43-8EC3-F46B13F7F00C}" srcOrd="3" destOrd="0" presId="urn:microsoft.com/office/officeart/2005/8/layout/chevron2"/>
    <dgm:cxn modelId="{62B42F4F-FC9D-254A-B6BB-E2E34CD65912}" type="presParOf" srcId="{048A691F-8A2D-A247-A7DC-D9E4085EB954}" destId="{CFDA9B78-4BAE-2044-A20F-B95E306140E5}" srcOrd="4" destOrd="0" presId="urn:microsoft.com/office/officeart/2005/8/layout/chevron2"/>
    <dgm:cxn modelId="{25EF5A30-3D28-A84B-9CA9-D0257DEDEDF4}" type="presParOf" srcId="{CFDA9B78-4BAE-2044-A20F-B95E306140E5}" destId="{47F15B16-3BD2-0E49-9270-67091B4D80AE}" srcOrd="0" destOrd="0" presId="urn:microsoft.com/office/officeart/2005/8/layout/chevron2"/>
    <dgm:cxn modelId="{8CF350B3-F243-EB48-8ACD-3048FED5927D}" type="presParOf" srcId="{CFDA9B78-4BAE-2044-A20F-B95E306140E5}" destId="{62B48962-CD16-584B-9478-705BBFFBD78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BB80E4C-3130-2947-8DC1-88021E1FDA02}" type="doc">
      <dgm:prSet loTypeId="urn:microsoft.com/office/officeart/2005/8/layout/chevron1" loCatId="" qsTypeId="urn:microsoft.com/office/officeart/2005/8/quickstyle/simple1" qsCatId="simple" csTypeId="urn:microsoft.com/office/officeart/2005/8/colors/accent2_1" csCatId="accent2" phldr="1"/>
      <dgm:spPr/>
    </dgm:pt>
    <dgm:pt modelId="{4A9F4B16-763B-FC49-AEB7-FAEEF3290E2B}">
      <dgm:prSet phldrT="[Text]"/>
      <dgm:spPr/>
      <dgm:t>
        <a:bodyPr/>
        <a:lstStyle/>
        <a:p>
          <a:pPr>
            <a:buFont typeface="Wingdings" pitchFamily="2" charset="2"/>
            <a:buChar char="Ø"/>
          </a:pPr>
          <a:r>
            <a:rPr lang="en-US" b="1" i="0" u="none" strike="noStrike" dirty="0">
              <a:effectLst/>
              <a:latin typeface="Söhne"/>
            </a:rPr>
            <a:t>Regression Model:</a:t>
          </a:r>
          <a:r>
            <a:rPr lang="en-US" b="0" i="0" u="none" strike="noStrike" dirty="0">
              <a:effectLst/>
              <a:latin typeface="Söhne"/>
            </a:rPr>
            <a:t> Initially, we explored a regression model by fitting the data using the formula trend + trend^2. This allowed us to examine the relationship between time and daily closing prices.</a:t>
          </a:r>
          <a:endParaRPr lang="en-US" dirty="0"/>
        </a:p>
      </dgm:t>
    </dgm:pt>
    <dgm:pt modelId="{11AD1DBA-2028-CE46-A923-F644DB0AE1CE}" type="parTrans" cxnId="{EA3B538B-B0E4-F840-8D15-DF1A015B3491}">
      <dgm:prSet/>
      <dgm:spPr/>
      <dgm:t>
        <a:bodyPr/>
        <a:lstStyle/>
        <a:p>
          <a:endParaRPr lang="en-US"/>
        </a:p>
      </dgm:t>
    </dgm:pt>
    <dgm:pt modelId="{5DACE1EE-75BD-5B41-A565-F8789C604865}" type="sibTrans" cxnId="{EA3B538B-B0E4-F840-8D15-DF1A015B3491}">
      <dgm:prSet/>
      <dgm:spPr/>
      <dgm:t>
        <a:bodyPr/>
        <a:lstStyle/>
        <a:p>
          <a:endParaRPr lang="en-US"/>
        </a:p>
      </dgm:t>
    </dgm:pt>
    <dgm:pt modelId="{7EA4A7C0-EC39-7842-960E-506D1C90F7AF}" type="pres">
      <dgm:prSet presAssocID="{ABB80E4C-3130-2947-8DC1-88021E1FDA02}" presName="Name0" presStyleCnt="0">
        <dgm:presLayoutVars>
          <dgm:dir/>
          <dgm:animLvl val="lvl"/>
          <dgm:resizeHandles val="exact"/>
        </dgm:presLayoutVars>
      </dgm:prSet>
      <dgm:spPr/>
    </dgm:pt>
    <dgm:pt modelId="{3A120A54-8EAD-2A4D-A69E-40529FF2C57F}" type="pres">
      <dgm:prSet presAssocID="{4A9F4B16-763B-FC49-AEB7-FAEEF3290E2B}" presName="parTxOnly" presStyleLbl="node1" presStyleIdx="0" presStyleCnt="1" custLinFactNeighborX="-16548" custLinFactNeighborY="-23942">
        <dgm:presLayoutVars>
          <dgm:chMax val="0"/>
          <dgm:chPref val="0"/>
          <dgm:bulletEnabled val="1"/>
        </dgm:presLayoutVars>
      </dgm:prSet>
      <dgm:spPr/>
    </dgm:pt>
  </dgm:ptLst>
  <dgm:cxnLst>
    <dgm:cxn modelId="{EA3B538B-B0E4-F840-8D15-DF1A015B3491}" srcId="{ABB80E4C-3130-2947-8DC1-88021E1FDA02}" destId="{4A9F4B16-763B-FC49-AEB7-FAEEF3290E2B}" srcOrd="0" destOrd="0" parTransId="{11AD1DBA-2028-CE46-A923-F644DB0AE1CE}" sibTransId="{5DACE1EE-75BD-5B41-A565-F8789C604865}"/>
    <dgm:cxn modelId="{564AD5AC-C151-B245-9581-740CD8B1D8FE}" type="presOf" srcId="{4A9F4B16-763B-FC49-AEB7-FAEEF3290E2B}" destId="{3A120A54-8EAD-2A4D-A69E-40529FF2C57F}" srcOrd="0" destOrd="0" presId="urn:microsoft.com/office/officeart/2005/8/layout/chevron1"/>
    <dgm:cxn modelId="{26C820E2-F97F-4A41-BD5B-FA304325E2DE}" type="presOf" srcId="{ABB80E4C-3130-2947-8DC1-88021E1FDA02}" destId="{7EA4A7C0-EC39-7842-960E-506D1C90F7AF}" srcOrd="0" destOrd="0" presId="urn:microsoft.com/office/officeart/2005/8/layout/chevron1"/>
    <dgm:cxn modelId="{B26BEEC2-CA88-C04D-9E92-C4A3F074C8DD}" type="presParOf" srcId="{7EA4A7C0-EC39-7842-960E-506D1C90F7AF}" destId="{3A120A54-8EAD-2A4D-A69E-40529FF2C57F}"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65128CF-FD47-8946-937E-CD567329DFAD}" type="doc">
      <dgm:prSet loTypeId="urn:microsoft.com/office/officeart/2005/8/layout/chevron1" loCatId="" qsTypeId="urn:microsoft.com/office/officeart/2005/8/quickstyle/simple1" qsCatId="simple" csTypeId="urn:microsoft.com/office/officeart/2005/8/colors/accent0_1" csCatId="mainScheme" phldr="1"/>
      <dgm:spPr/>
    </dgm:pt>
    <dgm:pt modelId="{4B24CF81-1A07-A844-A4CA-73D758D446CC}">
      <dgm:prSet phldrT="[Text]"/>
      <dgm:spPr/>
      <dgm:t>
        <a:bodyPr/>
        <a:lstStyle/>
        <a:p>
          <a:pPr>
            <a:buFont typeface="Wingdings" pitchFamily="2" charset="2"/>
            <a:buChar char="Ø"/>
          </a:pPr>
          <a:r>
            <a:rPr lang="en-US" b="1" i="0" u="none" strike="noStrike" dirty="0">
              <a:effectLst/>
              <a:latin typeface="Söhne"/>
            </a:rPr>
            <a:t>Regression Mode</a:t>
          </a:r>
          <a:endParaRPr lang="en-US" dirty="0"/>
        </a:p>
      </dgm:t>
    </dgm:pt>
    <dgm:pt modelId="{2957B159-44FE-044B-AA83-D37F4C991BA1}" type="parTrans" cxnId="{7874B3A3-1E25-2A49-B0C0-52123FA29219}">
      <dgm:prSet/>
      <dgm:spPr/>
      <dgm:t>
        <a:bodyPr/>
        <a:lstStyle/>
        <a:p>
          <a:endParaRPr lang="en-US"/>
        </a:p>
      </dgm:t>
    </dgm:pt>
    <dgm:pt modelId="{C8601756-99F3-134D-9C28-BC3A973B98C3}" type="sibTrans" cxnId="{7874B3A3-1E25-2A49-B0C0-52123FA29219}">
      <dgm:prSet/>
      <dgm:spPr/>
      <dgm:t>
        <a:bodyPr/>
        <a:lstStyle/>
        <a:p>
          <a:endParaRPr lang="en-US"/>
        </a:p>
      </dgm:t>
    </dgm:pt>
    <dgm:pt modelId="{441B0A07-1C63-6343-B6B6-132934A515CB}">
      <dgm:prSet phldrT="[Text]"/>
      <dgm:spPr/>
      <dgm:t>
        <a:bodyPr/>
        <a:lstStyle/>
        <a:p>
          <a:pPr>
            <a:buFont typeface="Wingdings" pitchFamily="2" charset="2"/>
            <a:buChar char="Ø"/>
          </a:pPr>
          <a:r>
            <a:rPr lang="en-US" b="1" i="0" u="none" strike="noStrike" dirty="0">
              <a:effectLst/>
              <a:latin typeface="Söhne"/>
            </a:rPr>
            <a:t>Table of Coefficients:</a:t>
          </a:r>
          <a:r>
            <a:rPr lang="en-US" b="0" i="0" u="none" strike="noStrike" dirty="0">
              <a:effectLst/>
              <a:latin typeface="Söhne"/>
            </a:rPr>
            <a:t> The table presented the coefficients, their standard errors (SE), t-values, and p-values. Notably, the p-values were scrutinized to assess the significance of each coefficient.</a:t>
          </a:r>
          <a:endParaRPr lang="en-US" dirty="0"/>
        </a:p>
      </dgm:t>
    </dgm:pt>
    <dgm:pt modelId="{29943F69-2D4A-BC4C-89A5-6363197ADCEE}" type="parTrans" cxnId="{77943BDC-F82C-A844-A0D6-3FC7F1BE64A8}">
      <dgm:prSet/>
      <dgm:spPr/>
      <dgm:t>
        <a:bodyPr/>
        <a:lstStyle/>
        <a:p>
          <a:endParaRPr lang="en-US"/>
        </a:p>
      </dgm:t>
    </dgm:pt>
    <dgm:pt modelId="{41D00E72-3A2C-1A45-ABA2-8CE75874DC18}" type="sibTrans" cxnId="{77943BDC-F82C-A844-A0D6-3FC7F1BE64A8}">
      <dgm:prSet/>
      <dgm:spPr/>
      <dgm:t>
        <a:bodyPr/>
        <a:lstStyle/>
        <a:p>
          <a:endParaRPr lang="en-US"/>
        </a:p>
      </dgm:t>
    </dgm:pt>
    <dgm:pt modelId="{B129A4B0-6708-D045-BAAF-31083A9DBAA2}" type="pres">
      <dgm:prSet presAssocID="{D65128CF-FD47-8946-937E-CD567329DFAD}" presName="Name0" presStyleCnt="0">
        <dgm:presLayoutVars>
          <dgm:dir/>
          <dgm:animLvl val="lvl"/>
          <dgm:resizeHandles val="exact"/>
        </dgm:presLayoutVars>
      </dgm:prSet>
      <dgm:spPr/>
    </dgm:pt>
    <dgm:pt modelId="{4C9F7C9E-90CA-414C-B860-A8C4FB2D2010}" type="pres">
      <dgm:prSet presAssocID="{4B24CF81-1A07-A844-A4CA-73D758D446CC}" presName="parTxOnly" presStyleLbl="node1" presStyleIdx="0" presStyleCnt="2">
        <dgm:presLayoutVars>
          <dgm:chMax val="0"/>
          <dgm:chPref val="0"/>
          <dgm:bulletEnabled val="1"/>
        </dgm:presLayoutVars>
      </dgm:prSet>
      <dgm:spPr/>
    </dgm:pt>
    <dgm:pt modelId="{AC94EBE7-091C-2F47-8A79-309FB6B3EE68}" type="pres">
      <dgm:prSet presAssocID="{C8601756-99F3-134D-9C28-BC3A973B98C3}" presName="parTxOnlySpace" presStyleCnt="0"/>
      <dgm:spPr/>
    </dgm:pt>
    <dgm:pt modelId="{B9628486-4D44-F741-A9E4-E3E98853C07E}" type="pres">
      <dgm:prSet presAssocID="{441B0A07-1C63-6343-B6B6-132934A515CB}" presName="parTxOnly" presStyleLbl="node1" presStyleIdx="1" presStyleCnt="2">
        <dgm:presLayoutVars>
          <dgm:chMax val="0"/>
          <dgm:chPref val="0"/>
          <dgm:bulletEnabled val="1"/>
        </dgm:presLayoutVars>
      </dgm:prSet>
      <dgm:spPr/>
    </dgm:pt>
  </dgm:ptLst>
  <dgm:cxnLst>
    <dgm:cxn modelId="{7D51A917-3945-FB4A-891B-AEBA0B0D40F4}" type="presOf" srcId="{4B24CF81-1A07-A844-A4CA-73D758D446CC}" destId="{4C9F7C9E-90CA-414C-B860-A8C4FB2D2010}" srcOrd="0" destOrd="0" presId="urn:microsoft.com/office/officeart/2005/8/layout/chevron1"/>
    <dgm:cxn modelId="{0EFC4D3F-120A-2D47-B177-488025C4086A}" type="presOf" srcId="{441B0A07-1C63-6343-B6B6-132934A515CB}" destId="{B9628486-4D44-F741-A9E4-E3E98853C07E}" srcOrd="0" destOrd="0" presId="urn:microsoft.com/office/officeart/2005/8/layout/chevron1"/>
    <dgm:cxn modelId="{ED844C5B-3CEF-B147-837E-5E4C817C9A5E}" type="presOf" srcId="{D65128CF-FD47-8946-937E-CD567329DFAD}" destId="{B129A4B0-6708-D045-BAAF-31083A9DBAA2}" srcOrd="0" destOrd="0" presId="urn:microsoft.com/office/officeart/2005/8/layout/chevron1"/>
    <dgm:cxn modelId="{7874B3A3-1E25-2A49-B0C0-52123FA29219}" srcId="{D65128CF-FD47-8946-937E-CD567329DFAD}" destId="{4B24CF81-1A07-A844-A4CA-73D758D446CC}" srcOrd="0" destOrd="0" parTransId="{2957B159-44FE-044B-AA83-D37F4C991BA1}" sibTransId="{C8601756-99F3-134D-9C28-BC3A973B98C3}"/>
    <dgm:cxn modelId="{77943BDC-F82C-A844-A0D6-3FC7F1BE64A8}" srcId="{D65128CF-FD47-8946-937E-CD567329DFAD}" destId="{441B0A07-1C63-6343-B6B6-132934A515CB}" srcOrd="1" destOrd="0" parTransId="{29943F69-2D4A-BC4C-89A5-6363197ADCEE}" sibTransId="{41D00E72-3A2C-1A45-ABA2-8CE75874DC18}"/>
    <dgm:cxn modelId="{8925258A-E611-FD4A-975B-B1BC036B28C0}" type="presParOf" srcId="{B129A4B0-6708-D045-BAAF-31083A9DBAA2}" destId="{4C9F7C9E-90CA-414C-B860-A8C4FB2D2010}" srcOrd="0" destOrd="0" presId="urn:microsoft.com/office/officeart/2005/8/layout/chevron1"/>
    <dgm:cxn modelId="{4DEE097C-927B-FB4E-A201-4EA95EFC930F}" type="presParOf" srcId="{B129A4B0-6708-D045-BAAF-31083A9DBAA2}" destId="{AC94EBE7-091C-2F47-8A79-309FB6B3EE68}" srcOrd="1" destOrd="0" presId="urn:microsoft.com/office/officeart/2005/8/layout/chevron1"/>
    <dgm:cxn modelId="{B31CA789-B24D-6241-AB87-3E9170E01DCD}" type="presParOf" srcId="{B129A4B0-6708-D045-BAAF-31083A9DBAA2}" destId="{B9628486-4D44-F741-A9E4-E3E98853C07E}" srcOrd="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65128CF-FD47-8946-937E-CD567329DFAD}" type="doc">
      <dgm:prSet loTypeId="urn:microsoft.com/office/officeart/2005/8/layout/chevron1" loCatId="" qsTypeId="urn:microsoft.com/office/officeart/2005/8/quickstyle/simple1" qsCatId="simple" csTypeId="urn:microsoft.com/office/officeart/2005/8/colors/accent0_1" csCatId="mainScheme" phldr="1"/>
      <dgm:spPr/>
    </dgm:pt>
    <dgm:pt modelId="{4B24CF81-1A07-A844-A4CA-73D758D446CC}">
      <dgm:prSet phldrT="[Text]" custT="1"/>
      <dgm:spPr/>
      <dgm:t>
        <a:bodyPr/>
        <a:lstStyle/>
        <a:p>
          <a:pPr>
            <a:buFont typeface="Wingdings" pitchFamily="2" charset="2"/>
            <a:buChar char="Ø"/>
          </a:pPr>
          <a:r>
            <a:rPr lang="en-US" sz="1050" b="1" i="0" u="none" strike="noStrike" dirty="0">
              <a:effectLst/>
              <a:latin typeface="Söhne"/>
            </a:rPr>
            <a:t>Regression Mode</a:t>
          </a:r>
          <a:endParaRPr lang="en-US" sz="1050" dirty="0"/>
        </a:p>
      </dgm:t>
    </dgm:pt>
    <dgm:pt modelId="{2957B159-44FE-044B-AA83-D37F4C991BA1}" type="parTrans" cxnId="{7874B3A3-1E25-2A49-B0C0-52123FA29219}">
      <dgm:prSet/>
      <dgm:spPr/>
      <dgm:t>
        <a:bodyPr/>
        <a:lstStyle/>
        <a:p>
          <a:endParaRPr lang="en-US" sz="4000"/>
        </a:p>
      </dgm:t>
    </dgm:pt>
    <dgm:pt modelId="{C8601756-99F3-134D-9C28-BC3A973B98C3}" type="sibTrans" cxnId="{7874B3A3-1E25-2A49-B0C0-52123FA29219}">
      <dgm:prSet/>
      <dgm:spPr/>
      <dgm:t>
        <a:bodyPr/>
        <a:lstStyle/>
        <a:p>
          <a:endParaRPr lang="en-US" sz="4000"/>
        </a:p>
      </dgm:t>
    </dgm:pt>
    <dgm:pt modelId="{441B0A07-1C63-6343-B6B6-132934A515CB}">
      <dgm:prSet phldrT="[Text]" custT="1"/>
      <dgm:spPr/>
      <dgm:t>
        <a:bodyPr/>
        <a:lstStyle/>
        <a:p>
          <a:pPr>
            <a:buFont typeface="Wingdings" pitchFamily="2" charset="2"/>
            <a:buChar char="Ø"/>
          </a:pPr>
          <a:r>
            <a:rPr lang="en-US" sz="1050" b="1" i="0" u="none" strike="noStrike" dirty="0">
              <a:effectLst/>
              <a:latin typeface="Söhne"/>
            </a:rPr>
            <a:t>Table of Coefficients</a:t>
          </a:r>
          <a:endParaRPr lang="en-US" sz="1050" dirty="0"/>
        </a:p>
      </dgm:t>
    </dgm:pt>
    <dgm:pt modelId="{29943F69-2D4A-BC4C-89A5-6363197ADCEE}" type="parTrans" cxnId="{77943BDC-F82C-A844-A0D6-3FC7F1BE64A8}">
      <dgm:prSet/>
      <dgm:spPr/>
      <dgm:t>
        <a:bodyPr/>
        <a:lstStyle/>
        <a:p>
          <a:endParaRPr lang="en-US" sz="4000"/>
        </a:p>
      </dgm:t>
    </dgm:pt>
    <dgm:pt modelId="{41D00E72-3A2C-1A45-ABA2-8CE75874DC18}" type="sibTrans" cxnId="{77943BDC-F82C-A844-A0D6-3FC7F1BE64A8}">
      <dgm:prSet/>
      <dgm:spPr/>
      <dgm:t>
        <a:bodyPr/>
        <a:lstStyle/>
        <a:p>
          <a:endParaRPr lang="en-US" sz="4000"/>
        </a:p>
      </dgm:t>
    </dgm:pt>
    <dgm:pt modelId="{35142A63-CA60-1847-8F03-4ABFCDC40D0D}">
      <dgm:prSet phldrT="[Text]" custT="1"/>
      <dgm:spPr/>
      <dgm:t>
        <a:bodyPr/>
        <a:lstStyle/>
        <a:p>
          <a:pPr>
            <a:buFont typeface="Wingdings" pitchFamily="2" charset="2"/>
            <a:buChar char="Ø"/>
          </a:pPr>
          <a:r>
            <a:rPr lang="en-US" sz="1800" b="1" i="0" u="none" strike="noStrike" dirty="0">
              <a:effectLst/>
              <a:latin typeface="Söhne"/>
            </a:rPr>
            <a:t>Residual Analysis:</a:t>
          </a:r>
          <a:r>
            <a:rPr lang="en-US" sz="1800" b="0" i="0" u="none" strike="noStrike" dirty="0">
              <a:effectLst/>
              <a:latin typeface="Söhne"/>
            </a:rPr>
            <a:t> Following the regression fit, we conducted a comprehensive residual analysis. This involved Shapiro and Anderson-Darling normality tests, a QQ plot, and a histogram. These tests aimed to evaluate the assumption of normality and identify any patterns or trends in the residuals.</a:t>
          </a:r>
          <a:endParaRPr lang="en-US" sz="1800" dirty="0"/>
        </a:p>
      </dgm:t>
    </dgm:pt>
    <dgm:pt modelId="{3BFF4F07-DC7C-1644-8941-09F9896FF2A1}" type="parTrans" cxnId="{B9E89C8B-DD2A-3F41-86A9-1284F19E6D6E}">
      <dgm:prSet/>
      <dgm:spPr/>
      <dgm:t>
        <a:bodyPr/>
        <a:lstStyle/>
        <a:p>
          <a:endParaRPr lang="en-US" sz="4000"/>
        </a:p>
      </dgm:t>
    </dgm:pt>
    <dgm:pt modelId="{755970AA-58F8-8C42-AE34-1BAA1D88BC3C}" type="sibTrans" cxnId="{B9E89C8B-DD2A-3F41-86A9-1284F19E6D6E}">
      <dgm:prSet/>
      <dgm:spPr/>
      <dgm:t>
        <a:bodyPr/>
        <a:lstStyle/>
        <a:p>
          <a:endParaRPr lang="en-US" sz="4000"/>
        </a:p>
      </dgm:t>
    </dgm:pt>
    <dgm:pt modelId="{B129A4B0-6708-D045-BAAF-31083A9DBAA2}" type="pres">
      <dgm:prSet presAssocID="{D65128CF-FD47-8946-937E-CD567329DFAD}" presName="Name0" presStyleCnt="0">
        <dgm:presLayoutVars>
          <dgm:dir/>
          <dgm:animLvl val="lvl"/>
          <dgm:resizeHandles val="exact"/>
        </dgm:presLayoutVars>
      </dgm:prSet>
      <dgm:spPr/>
    </dgm:pt>
    <dgm:pt modelId="{4C9F7C9E-90CA-414C-B860-A8C4FB2D2010}" type="pres">
      <dgm:prSet presAssocID="{4B24CF81-1A07-A844-A4CA-73D758D446CC}" presName="parTxOnly" presStyleLbl="node1" presStyleIdx="0" presStyleCnt="3" custScaleX="51657">
        <dgm:presLayoutVars>
          <dgm:chMax val="0"/>
          <dgm:chPref val="0"/>
          <dgm:bulletEnabled val="1"/>
        </dgm:presLayoutVars>
      </dgm:prSet>
      <dgm:spPr/>
    </dgm:pt>
    <dgm:pt modelId="{AC94EBE7-091C-2F47-8A79-309FB6B3EE68}" type="pres">
      <dgm:prSet presAssocID="{C8601756-99F3-134D-9C28-BC3A973B98C3}" presName="parTxOnlySpace" presStyleCnt="0"/>
      <dgm:spPr/>
    </dgm:pt>
    <dgm:pt modelId="{B9628486-4D44-F741-A9E4-E3E98853C07E}" type="pres">
      <dgm:prSet presAssocID="{441B0A07-1C63-6343-B6B6-132934A515CB}" presName="parTxOnly" presStyleLbl="node1" presStyleIdx="1" presStyleCnt="3" custScaleX="52950">
        <dgm:presLayoutVars>
          <dgm:chMax val="0"/>
          <dgm:chPref val="0"/>
          <dgm:bulletEnabled val="1"/>
        </dgm:presLayoutVars>
      </dgm:prSet>
      <dgm:spPr/>
    </dgm:pt>
    <dgm:pt modelId="{A8CE0376-A136-3D4A-B526-362912B46C03}" type="pres">
      <dgm:prSet presAssocID="{41D00E72-3A2C-1A45-ABA2-8CE75874DC18}" presName="parTxOnlySpace" presStyleCnt="0"/>
      <dgm:spPr/>
    </dgm:pt>
    <dgm:pt modelId="{ADDA4A7A-65D7-A847-9475-E5DDC3580C08}" type="pres">
      <dgm:prSet presAssocID="{35142A63-CA60-1847-8F03-4ABFCDC40D0D}" presName="parTxOnly" presStyleLbl="node1" presStyleIdx="2" presStyleCnt="3">
        <dgm:presLayoutVars>
          <dgm:chMax val="0"/>
          <dgm:chPref val="0"/>
          <dgm:bulletEnabled val="1"/>
        </dgm:presLayoutVars>
      </dgm:prSet>
      <dgm:spPr/>
    </dgm:pt>
  </dgm:ptLst>
  <dgm:cxnLst>
    <dgm:cxn modelId="{7D51A917-3945-FB4A-891B-AEBA0B0D40F4}" type="presOf" srcId="{4B24CF81-1A07-A844-A4CA-73D758D446CC}" destId="{4C9F7C9E-90CA-414C-B860-A8C4FB2D2010}" srcOrd="0" destOrd="0" presId="urn:microsoft.com/office/officeart/2005/8/layout/chevron1"/>
    <dgm:cxn modelId="{0EFC4D3F-120A-2D47-B177-488025C4086A}" type="presOf" srcId="{441B0A07-1C63-6343-B6B6-132934A515CB}" destId="{B9628486-4D44-F741-A9E4-E3E98853C07E}" srcOrd="0" destOrd="0" presId="urn:microsoft.com/office/officeart/2005/8/layout/chevron1"/>
    <dgm:cxn modelId="{ED844C5B-3CEF-B147-837E-5E4C817C9A5E}" type="presOf" srcId="{D65128CF-FD47-8946-937E-CD567329DFAD}" destId="{B129A4B0-6708-D045-BAAF-31083A9DBAA2}" srcOrd="0" destOrd="0" presId="urn:microsoft.com/office/officeart/2005/8/layout/chevron1"/>
    <dgm:cxn modelId="{B9E89C8B-DD2A-3F41-86A9-1284F19E6D6E}" srcId="{D65128CF-FD47-8946-937E-CD567329DFAD}" destId="{35142A63-CA60-1847-8F03-4ABFCDC40D0D}" srcOrd="2" destOrd="0" parTransId="{3BFF4F07-DC7C-1644-8941-09F9896FF2A1}" sibTransId="{755970AA-58F8-8C42-AE34-1BAA1D88BC3C}"/>
    <dgm:cxn modelId="{7874B3A3-1E25-2A49-B0C0-52123FA29219}" srcId="{D65128CF-FD47-8946-937E-CD567329DFAD}" destId="{4B24CF81-1A07-A844-A4CA-73D758D446CC}" srcOrd="0" destOrd="0" parTransId="{2957B159-44FE-044B-AA83-D37F4C991BA1}" sibTransId="{C8601756-99F3-134D-9C28-BC3A973B98C3}"/>
    <dgm:cxn modelId="{AB6DA7C2-EC5B-FC46-848A-82526F008FDE}" type="presOf" srcId="{35142A63-CA60-1847-8F03-4ABFCDC40D0D}" destId="{ADDA4A7A-65D7-A847-9475-E5DDC3580C08}" srcOrd="0" destOrd="0" presId="urn:microsoft.com/office/officeart/2005/8/layout/chevron1"/>
    <dgm:cxn modelId="{77943BDC-F82C-A844-A0D6-3FC7F1BE64A8}" srcId="{D65128CF-FD47-8946-937E-CD567329DFAD}" destId="{441B0A07-1C63-6343-B6B6-132934A515CB}" srcOrd="1" destOrd="0" parTransId="{29943F69-2D4A-BC4C-89A5-6363197ADCEE}" sibTransId="{41D00E72-3A2C-1A45-ABA2-8CE75874DC18}"/>
    <dgm:cxn modelId="{8925258A-E611-FD4A-975B-B1BC036B28C0}" type="presParOf" srcId="{B129A4B0-6708-D045-BAAF-31083A9DBAA2}" destId="{4C9F7C9E-90CA-414C-B860-A8C4FB2D2010}" srcOrd="0" destOrd="0" presId="urn:microsoft.com/office/officeart/2005/8/layout/chevron1"/>
    <dgm:cxn modelId="{4DEE097C-927B-FB4E-A201-4EA95EFC930F}" type="presParOf" srcId="{B129A4B0-6708-D045-BAAF-31083A9DBAA2}" destId="{AC94EBE7-091C-2F47-8A79-309FB6B3EE68}" srcOrd="1" destOrd="0" presId="urn:microsoft.com/office/officeart/2005/8/layout/chevron1"/>
    <dgm:cxn modelId="{B31CA789-B24D-6241-AB87-3E9170E01DCD}" type="presParOf" srcId="{B129A4B0-6708-D045-BAAF-31083A9DBAA2}" destId="{B9628486-4D44-F741-A9E4-E3E98853C07E}" srcOrd="2" destOrd="0" presId="urn:microsoft.com/office/officeart/2005/8/layout/chevron1"/>
    <dgm:cxn modelId="{392ECA73-474E-6D48-9DD6-225356D85CEA}" type="presParOf" srcId="{B129A4B0-6708-D045-BAAF-31083A9DBAA2}" destId="{A8CE0376-A136-3D4A-B526-362912B46C03}" srcOrd="3" destOrd="0" presId="urn:microsoft.com/office/officeart/2005/8/layout/chevron1"/>
    <dgm:cxn modelId="{BB8722BA-05B6-BD49-AA6C-5D47F41E74DC}" type="presParOf" srcId="{B129A4B0-6708-D045-BAAF-31083A9DBAA2}" destId="{ADDA4A7A-65D7-A847-9475-E5DDC3580C08}"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9064461-B951-284B-BA1D-65C497639680}" type="doc">
      <dgm:prSet loTypeId="urn:microsoft.com/office/officeart/2009/3/layout/IncreasingArrowsProcess" loCatId="" qsTypeId="urn:microsoft.com/office/officeart/2005/8/quickstyle/simple1" qsCatId="simple" csTypeId="urn:microsoft.com/office/officeart/2005/8/colors/accent1_1" csCatId="accent1" phldr="1"/>
      <dgm:spPr/>
      <dgm:t>
        <a:bodyPr/>
        <a:lstStyle/>
        <a:p>
          <a:endParaRPr lang="en-US"/>
        </a:p>
      </dgm:t>
    </dgm:pt>
    <dgm:pt modelId="{273DF1B2-E3D0-E846-AA8D-42E92E382053}">
      <dgm:prSet phldrT="[Text]" custT="1"/>
      <dgm:spPr/>
      <dgm:t>
        <a:bodyPr/>
        <a:lstStyle/>
        <a:p>
          <a:pPr rtl="0"/>
          <a:r>
            <a:rPr lang="en-US" sz="2400" dirty="0"/>
            <a:t>P- value of </a:t>
          </a:r>
          <a:r>
            <a:rPr lang="en-US" sz="2400" b="0" i="0" u="none" strike="noStrike" dirty="0">
              <a:effectLst/>
              <a:latin typeface="Söhne"/>
            </a:rPr>
            <a:t>Levene's Test for Homogeneity of Variance (center = median) </a:t>
          </a:r>
          <a:endParaRPr lang="en-US" sz="2400" dirty="0"/>
        </a:p>
      </dgm:t>
    </dgm:pt>
    <dgm:pt modelId="{52FB9ABE-79CC-1040-888F-F7088D725133}" type="sibTrans" cxnId="{D2C2EC53-9B7C-3143-8681-CE2BB9AD50B0}">
      <dgm:prSet/>
      <dgm:spPr/>
      <dgm:t>
        <a:bodyPr/>
        <a:lstStyle/>
        <a:p>
          <a:endParaRPr lang="en-US" sz="4800"/>
        </a:p>
      </dgm:t>
    </dgm:pt>
    <dgm:pt modelId="{44163D0C-4269-1D47-BBB5-681CF5B63A73}" type="parTrans" cxnId="{D2C2EC53-9B7C-3143-8681-CE2BB9AD50B0}">
      <dgm:prSet/>
      <dgm:spPr/>
      <dgm:t>
        <a:bodyPr/>
        <a:lstStyle/>
        <a:p>
          <a:endParaRPr lang="en-US" sz="4800"/>
        </a:p>
      </dgm:t>
    </dgm:pt>
    <dgm:pt modelId="{183F26EA-6E59-3840-B416-CA0AE450D5E9}">
      <dgm:prSet custT="1"/>
      <dgm:spPr/>
      <dgm:t>
        <a:bodyPr/>
        <a:lstStyle/>
        <a:p>
          <a:pPr algn="ctr"/>
          <a:r>
            <a:rPr lang="en-US" sz="2400" b="0" i="0" u="none" strike="noStrike" dirty="0">
              <a:effectLst/>
              <a:latin typeface="Söhne"/>
            </a:rPr>
            <a:t>0.002543</a:t>
          </a:r>
          <a:endParaRPr lang="en-US" sz="2400" dirty="0"/>
        </a:p>
      </dgm:t>
    </dgm:pt>
    <dgm:pt modelId="{940B85DD-A272-024C-AB31-F861DEA88597}" type="parTrans" cxnId="{27B4CC96-A61F-E24C-84E0-2651D45316B9}">
      <dgm:prSet/>
      <dgm:spPr/>
      <dgm:t>
        <a:bodyPr/>
        <a:lstStyle/>
        <a:p>
          <a:endParaRPr lang="en-US" sz="1600"/>
        </a:p>
      </dgm:t>
    </dgm:pt>
    <dgm:pt modelId="{EC162DA6-DE9D-4344-A0FF-780E3A2C28C0}" type="sibTrans" cxnId="{27B4CC96-A61F-E24C-84E0-2651D45316B9}">
      <dgm:prSet/>
      <dgm:spPr/>
      <dgm:t>
        <a:bodyPr/>
        <a:lstStyle/>
        <a:p>
          <a:endParaRPr lang="en-US" sz="1600"/>
        </a:p>
      </dgm:t>
    </dgm:pt>
    <dgm:pt modelId="{E1558AC1-497F-DC4E-AA60-FE4C7D2F9789}" type="pres">
      <dgm:prSet presAssocID="{B9064461-B951-284B-BA1D-65C497639680}" presName="Name0" presStyleCnt="0">
        <dgm:presLayoutVars>
          <dgm:chMax val="5"/>
          <dgm:chPref val="5"/>
          <dgm:dir/>
          <dgm:animLvl val="lvl"/>
        </dgm:presLayoutVars>
      </dgm:prSet>
      <dgm:spPr/>
    </dgm:pt>
    <dgm:pt modelId="{04DEA65A-2D81-A743-8065-BA240274C255}" type="pres">
      <dgm:prSet presAssocID="{273DF1B2-E3D0-E846-AA8D-42E92E382053}" presName="parentText1" presStyleLbl="node1" presStyleIdx="0" presStyleCnt="2">
        <dgm:presLayoutVars>
          <dgm:chMax/>
          <dgm:chPref val="3"/>
          <dgm:bulletEnabled val="1"/>
        </dgm:presLayoutVars>
      </dgm:prSet>
      <dgm:spPr/>
    </dgm:pt>
    <dgm:pt modelId="{83B240AD-A5B7-6E4E-B40C-8078736F8BA4}" type="pres">
      <dgm:prSet presAssocID="{183F26EA-6E59-3840-B416-CA0AE450D5E9}" presName="parentText2" presStyleLbl="node1" presStyleIdx="1" presStyleCnt="2">
        <dgm:presLayoutVars>
          <dgm:chMax/>
          <dgm:chPref val="3"/>
          <dgm:bulletEnabled val="1"/>
        </dgm:presLayoutVars>
      </dgm:prSet>
      <dgm:spPr/>
    </dgm:pt>
  </dgm:ptLst>
  <dgm:cxnLst>
    <dgm:cxn modelId="{4FD56509-DD3E-304C-ADDA-B6E034431074}" type="presOf" srcId="{B9064461-B951-284B-BA1D-65C497639680}" destId="{E1558AC1-497F-DC4E-AA60-FE4C7D2F9789}" srcOrd="0" destOrd="0" presId="urn:microsoft.com/office/officeart/2009/3/layout/IncreasingArrowsProcess"/>
    <dgm:cxn modelId="{D2C2EC53-9B7C-3143-8681-CE2BB9AD50B0}" srcId="{B9064461-B951-284B-BA1D-65C497639680}" destId="{273DF1B2-E3D0-E846-AA8D-42E92E382053}" srcOrd="0" destOrd="0" parTransId="{44163D0C-4269-1D47-BBB5-681CF5B63A73}" sibTransId="{52FB9ABE-79CC-1040-888F-F7088D725133}"/>
    <dgm:cxn modelId="{27B4CC96-A61F-E24C-84E0-2651D45316B9}" srcId="{B9064461-B951-284B-BA1D-65C497639680}" destId="{183F26EA-6E59-3840-B416-CA0AE450D5E9}" srcOrd="1" destOrd="0" parTransId="{940B85DD-A272-024C-AB31-F861DEA88597}" sibTransId="{EC162DA6-DE9D-4344-A0FF-780E3A2C28C0}"/>
    <dgm:cxn modelId="{478D6ECD-DE5D-2741-B7D0-5D467255E4A1}" type="presOf" srcId="{273DF1B2-E3D0-E846-AA8D-42E92E382053}" destId="{04DEA65A-2D81-A743-8065-BA240274C255}" srcOrd="0" destOrd="0" presId="urn:microsoft.com/office/officeart/2009/3/layout/IncreasingArrowsProcess"/>
    <dgm:cxn modelId="{4850EDDB-C43D-F24A-90D7-0648F5EE4B69}" type="presOf" srcId="{183F26EA-6E59-3840-B416-CA0AE450D5E9}" destId="{83B240AD-A5B7-6E4E-B40C-8078736F8BA4}" srcOrd="0" destOrd="0" presId="urn:microsoft.com/office/officeart/2009/3/layout/IncreasingArrowsProcess"/>
    <dgm:cxn modelId="{5EDA1F3E-93EF-2147-ABC2-47D54E2D7284}" type="presParOf" srcId="{E1558AC1-497F-DC4E-AA60-FE4C7D2F9789}" destId="{04DEA65A-2D81-A743-8065-BA240274C255}" srcOrd="0" destOrd="0" presId="urn:microsoft.com/office/officeart/2009/3/layout/IncreasingArrowsProcess"/>
    <dgm:cxn modelId="{E02B8390-8959-4A40-B728-DA93BC3A1656}" type="presParOf" srcId="{E1558AC1-497F-DC4E-AA60-FE4C7D2F9789}" destId="{83B240AD-A5B7-6E4E-B40C-8078736F8BA4}" srcOrd="1" destOrd="0" presId="urn:microsoft.com/office/officeart/2009/3/layout/IncreasingArrows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6D0D530-6C7B-A34D-8258-855A65A13952}" type="doc">
      <dgm:prSet loTypeId="urn:microsoft.com/office/officeart/2008/layout/LinedList" loCatId="" qsTypeId="urn:microsoft.com/office/officeart/2005/8/quickstyle/simple1" qsCatId="simple" csTypeId="urn:microsoft.com/office/officeart/2005/8/colors/accent2_3" csCatId="accent2" phldr="1"/>
      <dgm:spPr/>
      <dgm:t>
        <a:bodyPr/>
        <a:lstStyle/>
        <a:p>
          <a:endParaRPr lang="en-US"/>
        </a:p>
      </dgm:t>
    </dgm:pt>
    <dgm:pt modelId="{A077A85B-F83A-FC48-A484-133DCA05C5FB}">
      <dgm:prSet phldrT="[Text]"/>
      <dgm:spPr/>
      <dgm:t>
        <a:bodyPr/>
        <a:lstStyle/>
        <a:p>
          <a:pPr rtl="0"/>
          <a:r>
            <a:rPr lang="en-US" dirty="0"/>
            <a:t>Tests Results</a:t>
          </a:r>
        </a:p>
      </dgm:t>
    </dgm:pt>
    <dgm:pt modelId="{D1615D82-0DA7-854B-98E8-FCC4841B7F17}" type="parTrans" cxnId="{11D2D11D-4090-0541-AB60-D8C3F13E4423}">
      <dgm:prSet/>
      <dgm:spPr/>
      <dgm:t>
        <a:bodyPr/>
        <a:lstStyle/>
        <a:p>
          <a:endParaRPr lang="en-US"/>
        </a:p>
      </dgm:t>
    </dgm:pt>
    <dgm:pt modelId="{E8B11060-3165-6840-BB3E-CAB9CF9791D8}" type="sibTrans" cxnId="{11D2D11D-4090-0541-AB60-D8C3F13E4423}">
      <dgm:prSet/>
      <dgm:spPr/>
      <dgm:t>
        <a:bodyPr/>
        <a:lstStyle/>
        <a:p>
          <a:endParaRPr lang="en-US"/>
        </a:p>
      </dgm:t>
    </dgm:pt>
    <dgm:pt modelId="{FFC22E15-D027-814F-8A19-360B6E57709F}">
      <dgm:prSet phldrT="[Text]"/>
      <dgm:spPr/>
      <dgm:t>
        <a:bodyPr/>
        <a:lstStyle/>
        <a:p>
          <a:r>
            <a:rPr lang="en-US" b="0" i="0" u="none" dirty="0"/>
            <a:t>P-value of </a:t>
          </a:r>
          <a:r>
            <a:rPr lang="en-US" b="0" i="0" u="none" dirty="0" err="1"/>
            <a:t>Levene</a:t>
          </a:r>
          <a:r>
            <a:rPr lang="en-US" b="0" i="0" u="none" dirty="0"/>
            <a:t> test on the original data: </a:t>
          </a:r>
          <a:r>
            <a:rPr lang="en-US" b="0" i="0" u="none" cap="none" spc="0" dirty="0">
              <a:ln w="0"/>
              <a:solidFill>
                <a:schemeClr val="accent1"/>
              </a:solidFill>
              <a:effectLst>
                <a:outerShdw blurRad="38100" dist="25400" dir="5400000" algn="ctr" rotWithShape="0">
                  <a:srgbClr val="6E747A">
                    <a:alpha val="43000"/>
                  </a:srgbClr>
                </a:outerShdw>
              </a:effectLst>
            </a:rPr>
            <a:t>0.01682</a:t>
          </a:r>
          <a:endParaRPr lang="en-US" dirty="0"/>
        </a:p>
      </dgm:t>
    </dgm:pt>
    <dgm:pt modelId="{38915469-5B8C-1845-B1D1-BDA147B2F3EA}" type="parTrans" cxnId="{C54DB723-1D98-8B40-930A-184E3D70BD50}">
      <dgm:prSet/>
      <dgm:spPr/>
      <dgm:t>
        <a:bodyPr/>
        <a:lstStyle/>
        <a:p>
          <a:endParaRPr lang="en-US"/>
        </a:p>
      </dgm:t>
    </dgm:pt>
    <dgm:pt modelId="{F8AC7804-C7AB-8640-95BA-5BF8D7C5A27F}" type="sibTrans" cxnId="{C54DB723-1D98-8B40-930A-184E3D70BD50}">
      <dgm:prSet/>
      <dgm:spPr/>
      <dgm:t>
        <a:bodyPr/>
        <a:lstStyle/>
        <a:p>
          <a:endParaRPr lang="en-US"/>
        </a:p>
      </dgm:t>
    </dgm:pt>
    <dgm:pt modelId="{392AB442-EDDD-D447-A88C-9961C36FAE58}">
      <dgm:prSet phldrT="[Text]"/>
      <dgm:spPr/>
      <dgm:t>
        <a:bodyPr/>
        <a:lstStyle/>
        <a:p>
          <a:r>
            <a:rPr lang="en-US" b="0" i="0" u="none" dirty="0"/>
            <a:t>P-value of </a:t>
          </a:r>
          <a:r>
            <a:rPr lang="en-US" b="0" i="0" u="none" dirty="0" err="1"/>
            <a:t>Levene</a:t>
          </a:r>
          <a:r>
            <a:rPr lang="en-US" b="0" i="0" u="none" dirty="0"/>
            <a:t> test on the transformed by Box-Cox data: </a:t>
          </a:r>
          <a:r>
            <a:rPr lang="en-US" b="0" i="0" u="none" cap="none" spc="0" dirty="0">
              <a:ln w="0"/>
              <a:solidFill>
                <a:schemeClr val="accent1"/>
              </a:solidFill>
              <a:effectLst>
                <a:outerShdw blurRad="38100" dist="25400" dir="5400000" algn="ctr" rotWithShape="0">
                  <a:srgbClr val="6E747A">
                    <a:alpha val="43000"/>
                  </a:srgbClr>
                </a:outerShdw>
              </a:effectLst>
            </a:rPr>
            <a:t>0.0003461</a:t>
          </a:r>
          <a:endParaRPr lang="en-US" dirty="0"/>
        </a:p>
      </dgm:t>
    </dgm:pt>
    <dgm:pt modelId="{30A2C007-463D-FC45-BAC6-326CB30646E1}" type="parTrans" cxnId="{9707C521-743B-714C-8CA1-75B055366726}">
      <dgm:prSet/>
      <dgm:spPr/>
      <dgm:t>
        <a:bodyPr/>
        <a:lstStyle/>
        <a:p>
          <a:endParaRPr lang="en-US"/>
        </a:p>
      </dgm:t>
    </dgm:pt>
    <dgm:pt modelId="{199E2DA5-E9C7-A542-890D-2D0EFE4BEA5A}" type="sibTrans" cxnId="{9707C521-743B-714C-8CA1-75B055366726}">
      <dgm:prSet/>
      <dgm:spPr/>
      <dgm:t>
        <a:bodyPr/>
        <a:lstStyle/>
        <a:p>
          <a:endParaRPr lang="en-US"/>
        </a:p>
      </dgm:t>
    </dgm:pt>
    <dgm:pt modelId="{84C59140-9F09-6444-9FA4-C3052416FC86}">
      <dgm:prSet phldrT="[Text]"/>
      <dgm:spPr/>
      <dgm:t>
        <a:bodyPr/>
        <a:lstStyle/>
        <a:p>
          <a:pPr rtl="0"/>
          <a:r>
            <a:rPr lang="en-US" b="0" i="0" u="none" dirty="0"/>
            <a:t>P-value of </a:t>
          </a:r>
          <a:r>
            <a:rPr lang="en-US" b="0" i="0" u="none" dirty="0" err="1"/>
            <a:t>Levene</a:t>
          </a:r>
          <a:r>
            <a:rPr lang="en-US" b="0" i="0" u="none" dirty="0"/>
            <a:t> test on the differentiated data: </a:t>
          </a:r>
          <a:r>
            <a:rPr lang="en-US" b="0" cap="none" spc="0" dirty="0">
              <a:ln w="0"/>
              <a:solidFill>
                <a:schemeClr val="accent1"/>
              </a:solidFill>
              <a:effectLst>
                <a:outerShdw blurRad="38100" dist="25400" dir="5400000" algn="ctr" rotWithShape="0">
                  <a:srgbClr val="6E747A">
                    <a:alpha val="43000"/>
                  </a:srgbClr>
                </a:outerShdw>
              </a:effectLst>
            </a:rPr>
            <a:t>0.7913</a:t>
          </a:r>
          <a:endParaRPr lang="en-US" dirty="0"/>
        </a:p>
      </dgm:t>
    </dgm:pt>
    <dgm:pt modelId="{E04A09B0-F13B-3C44-B242-E9971925E461}" type="parTrans" cxnId="{6325D28B-B4EB-A74B-B09B-7C8F14D6A8C2}">
      <dgm:prSet/>
      <dgm:spPr/>
      <dgm:t>
        <a:bodyPr/>
        <a:lstStyle/>
        <a:p>
          <a:endParaRPr lang="en-US"/>
        </a:p>
      </dgm:t>
    </dgm:pt>
    <dgm:pt modelId="{37F4E0B6-EF69-D740-9AD2-A58A0845024C}" type="sibTrans" cxnId="{6325D28B-B4EB-A74B-B09B-7C8F14D6A8C2}">
      <dgm:prSet/>
      <dgm:spPr/>
      <dgm:t>
        <a:bodyPr/>
        <a:lstStyle/>
        <a:p>
          <a:endParaRPr lang="en-US"/>
        </a:p>
      </dgm:t>
    </dgm:pt>
    <dgm:pt modelId="{13ADD1F8-7881-1440-8ACE-06FCD83826BE}">
      <dgm:prSet phldrT="[Text]"/>
      <dgm:spPr/>
      <dgm:t>
        <a:bodyPr/>
        <a:lstStyle/>
        <a:p>
          <a:pPr rtl="0"/>
          <a:r>
            <a:rPr lang="en-US" dirty="0"/>
            <a:t>P-value of Kruskal-Wallis rank sum test: </a:t>
          </a:r>
          <a:r>
            <a:rPr lang="en-US" b="0" cap="none" spc="0" dirty="0">
              <a:ln w="0"/>
              <a:solidFill>
                <a:schemeClr val="accent1"/>
              </a:solidFill>
              <a:effectLst>
                <a:outerShdw blurRad="38100" dist="25400" dir="5400000" algn="ctr" rotWithShape="0">
                  <a:srgbClr val="6E747A">
                    <a:alpha val="43000"/>
                  </a:srgbClr>
                </a:outerShdw>
              </a:effectLst>
            </a:rPr>
            <a:t>0.7717</a:t>
          </a:r>
          <a:endParaRPr lang="en-US" dirty="0"/>
        </a:p>
      </dgm:t>
    </dgm:pt>
    <dgm:pt modelId="{2C27E6B1-7CBF-BE45-B853-CFB96B8EA163}" type="parTrans" cxnId="{1D3F901C-730D-7C4C-B43C-484ED2853DFC}">
      <dgm:prSet/>
      <dgm:spPr/>
      <dgm:t>
        <a:bodyPr/>
        <a:lstStyle/>
        <a:p>
          <a:endParaRPr lang="en-US"/>
        </a:p>
      </dgm:t>
    </dgm:pt>
    <dgm:pt modelId="{3FA47F2C-B2BE-F748-AF32-516B3DC8B7F3}" type="sibTrans" cxnId="{1D3F901C-730D-7C4C-B43C-484ED2853DFC}">
      <dgm:prSet/>
      <dgm:spPr/>
      <dgm:t>
        <a:bodyPr/>
        <a:lstStyle/>
        <a:p>
          <a:endParaRPr lang="en-US"/>
        </a:p>
      </dgm:t>
    </dgm:pt>
    <dgm:pt modelId="{E750376D-CE9B-B44A-A406-25C42866F8C2}" type="pres">
      <dgm:prSet presAssocID="{46D0D530-6C7B-A34D-8258-855A65A13952}" presName="vert0" presStyleCnt="0">
        <dgm:presLayoutVars>
          <dgm:dir/>
          <dgm:animOne val="branch"/>
          <dgm:animLvl val="lvl"/>
        </dgm:presLayoutVars>
      </dgm:prSet>
      <dgm:spPr/>
    </dgm:pt>
    <dgm:pt modelId="{A3C5EA0A-1062-BB41-B0F5-92DC75650518}" type="pres">
      <dgm:prSet presAssocID="{A077A85B-F83A-FC48-A484-133DCA05C5FB}" presName="thickLine" presStyleLbl="alignNode1" presStyleIdx="0" presStyleCnt="1"/>
      <dgm:spPr/>
    </dgm:pt>
    <dgm:pt modelId="{F4A5A64F-0AB5-D744-969E-9E21A86F697F}" type="pres">
      <dgm:prSet presAssocID="{A077A85B-F83A-FC48-A484-133DCA05C5FB}" presName="horz1" presStyleCnt="0"/>
      <dgm:spPr/>
    </dgm:pt>
    <dgm:pt modelId="{1576B64D-BD10-B744-954C-67F82AEF09EF}" type="pres">
      <dgm:prSet presAssocID="{A077A85B-F83A-FC48-A484-133DCA05C5FB}" presName="tx1" presStyleLbl="revTx" presStyleIdx="0" presStyleCnt="5"/>
      <dgm:spPr/>
    </dgm:pt>
    <dgm:pt modelId="{F9E3C932-9E1F-A645-BA63-803BB6FB67E8}" type="pres">
      <dgm:prSet presAssocID="{A077A85B-F83A-FC48-A484-133DCA05C5FB}" presName="vert1" presStyleCnt="0"/>
      <dgm:spPr/>
    </dgm:pt>
    <dgm:pt modelId="{A16DC6C8-7DE0-CC4C-8E44-27DCCE3073AB}" type="pres">
      <dgm:prSet presAssocID="{FFC22E15-D027-814F-8A19-360B6E57709F}" presName="vertSpace2a" presStyleCnt="0"/>
      <dgm:spPr/>
    </dgm:pt>
    <dgm:pt modelId="{DA801D88-D3E5-624A-8856-6D8B8220FEEA}" type="pres">
      <dgm:prSet presAssocID="{FFC22E15-D027-814F-8A19-360B6E57709F}" presName="horz2" presStyleCnt="0"/>
      <dgm:spPr/>
    </dgm:pt>
    <dgm:pt modelId="{F2249319-2130-964D-920E-587AB926B8DE}" type="pres">
      <dgm:prSet presAssocID="{FFC22E15-D027-814F-8A19-360B6E57709F}" presName="horzSpace2" presStyleCnt="0"/>
      <dgm:spPr/>
    </dgm:pt>
    <dgm:pt modelId="{0A56C8C4-C985-6F4A-AFC3-3E8A925E735E}" type="pres">
      <dgm:prSet presAssocID="{FFC22E15-D027-814F-8A19-360B6E57709F}" presName="tx2" presStyleLbl="revTx" presStyleIdx="1" presStyleCnt="5"/>
      <dgm:spPr/>
    </dgm:pt>
    <dgm:pt modelId="{15D6C746-F43D-8E4C-8A99-ED376FEE7683}" type="pres">
      <dgm:prSet presAssocID="{FFC22E15-D027-814F-8A19-360B6E57709F}" presName="vert2" presStyleCnt="0"/>
      <dgm:spPr/>
    </dgm:pt>
    <dgm:pt modelId="{0652FBD5-D955-4348-B3F3-934D7F340DF5}" type="pres">
      <dgm:prSet presAssocID="{FFC22E15-D027-814F-8A19-360B6E57709F}" presName="thinLine2b" presStyleLbl="callout" presStyleIdx="0" presStyleCnt="4"/>
      <dgm:spPr/>
    </dgm:pt>
    <dgm:pt modelId="{C26C9C42-C273-744A-8217-6DB913C4BB4F}" type="pres">
      <dgm:prSet presAssocID="{FFC22E15-D027-814F-8A19-360B6E57709F}" presName="vertSpace2b" presStyleCnt="0"/>
      <dgm:spPr/>
    </dgm:pt>
    <dgm:pt modelId="{8335214E-C76A-DF4F-A678-E1C5958A9976}" type="pres">
      <dgm:prSet presAssocID="{392AB442-EDDD-D447-A88C-9961C36FAE58}" presName="horz2" presStyleCnt="0"/>
      <dgm:spPr/>
    </dgm:pt>
    <dgm:pt modelId="{AB2B1EB7-0A0C-0A49-B304-5263BE31D1BA}" type="pres">
      <dgm:prSet presAssocID="{392AB442-EDDD-D447-A88C-9961C36FAE58}" presName="horzSpace2" presStyleCnt="0"/>
      <dgm:spPr/>
    </dgm:pt>
    <dgm:pt modelId="{F1E6F823-036A-E640-B3F2-420484B6FAA1}" type="pres">
      <dgm:prSet presAssocID="{392AB442-EDDD-D447-A88C-9961C36FAE58}" presName="tx2" presStyleLbl="revTx" presStyleIdx="2" presStyleCnt="5"/>
      <dgm:spPr/>
    </dgm:pt>
    <dgm:pt modelId="{12CC604E-A756-0A4A-961E-4232BAF70B0A}" type="pres">
      <dgm:prSet presAssocID="{392AB442-EDDD-D447-A88C-9961C36FAE58}" presName="vert2" presStyleCnt="0"/>
      <dgm:spPr/>
    </dgm:pt>
    <dgm:pt modelId="{CB3ADAE5-BD39-8F47-8176-DF2464987C5B}" type="pres">
      <dgm:prSet presAssocID="{392AB442-EDDD-D447-A88C-9961C36FAE58}" presName="thinLine2b" presStyleLbl="callout" presStyleIdx="1" presStyleCnt="4"/>
      <dgm:spPr/>
    </dgm:pt>
    <dgm:pt modelId="{FAF24CAA-760A-7547-B3F6-F663848607F8}" type="pres">
      <dgm:prSet presAssocID="{392AB442-EDDD-D447-A88C-9961C36FAE58}" presName="vertSpace2b" presStyleCnt="0"/>
      <dgm:spPr/>
    </dgm:pt>
    <dgm:pt modelId="{5E3A6231-7C32-B947-B073-146CB0450033}" type="pres">
      <dgm:prSet presAssocID="{84C59140-9F09-6444-9FA4-C3052416FC86}" presName="horz2" presStyleCnt="0"/>
      <dgm:spPr/>
    </dgm:pt>
    <dgm:pt modelId="{949519F5-FE42-CA4F-908E-D994CADA759F}" type="pres">
      <dgm:prSet presAssocID="{84C59140-9F09-6444-9FA4-C3052416FC86}" presName="horzSpace2" presStyleCnt="0"/>
      <dgm:spPr/>
    </dgm:pt>
    <dgm:pt modelId="{C801C741-A811-3344-8158-B4D89745F22D}" type="pres">
      <dgm:prSet presAssocID="{84C59140-9F09-6444-9FA4-C3052416FC86}" presName="tx2" presStyleLbl="revTx" presStyleIdx="3" presStyleCnt="5"/>
      <dgm:spPr/>
    </dgm:pt>
    <dgm:pt modelId="{5DA8ECA8-1882-6144-ABB1-E6383CA5FBE1}" type="pres">
      <dgm:prSet presAssocID="{84C59140-9F09-6444-9FA4-C3052416FC86}" presName="vert2" presStyleCnt="0"/>
      <dgm:spPr/>
    </dgm:pt>
    <dgm:pt modelId="{64852C60-1D2A-D840-B9D2-C9926D6F5687}" type="pres">
      <dgm:prSet presAssocID="{84C59140-9F09-6444-9FA4-C3052416FC86}" presName="thinLine2b" presStyleLbl="callout" presStyleIdx="2" presStyleCnt="4"/>
      <dgm:spPr/>
    </dgm:pt>
    <dgm:pt modelId="{2A4AB3E6-1268-3044-9F65-4DE239E6AE5E}" type="pres">
      <dgm:prSet presAssocID="{84C59140-9F09-6444-9FA4-C3052416FC86}" presName="vertSpace2b" presStyleCnt="0"/>
      <dgm:spPr/>
    </dgm:pt>
    <dgm:pt modelId="{31B7FA02-2A80-A044-8695-82C1AAAF4B9B}" type="pres">
      <dgm:prSet presAssocID="{13ADD1F8-7881-1440-8ACE-06FCD83826BE}" presName="horz2" presStyleCnt="0"/>
      <dgm:spPr/>
    </dgm:pt>
    <dgm:pt modelId="{6B6B4042-CD8B-F34B-87F2-3C13D3A2FEAB}" type="pres">
      <dgm:prSet presAssocID="{13ADD1F8-7881-1440-8ACE-06FCD83826BE}" presName="horzSpace2" presStyleCnt="0"/>
      <dgm:spPr/>
    </dgm:pt>
    <dgm:pt modelId="{394A8515-421F-F142-93C6-D930EF7BE483}" type="pres">
      <dgm:prSet presAssocID="{13ADD1F8-7881-1440-8ACE-06FCD83826BE}" presName="tx2" presStyleLbl="revTx" presStyleIdx="4" presStyleCnt="5"/>
      <dgm:spPr/>
    </dgm:pt>
    <dgm:pt modelId="{36B518B0-E178-1F43-88A9-ACFBFABF1FFB}" type="pres">
      <dgm:prSet presAssocID="{13ADD1F8-7881-1440-8ACE-06FCD83826BE}" presName="vert2" presStyleCnt="0"/>
      <dgm:spPr/>
    </dgm:pt>
    <dgm:pt modelId="{69FB410F-9F95-334E-BCA0-9BF69C9092F5}" type="pres">
      <dgm:prSet presAssocID="{13ADD1F8-7881-1440-8ACE-06FCD83826BE}" presName="thinLine2b" presStyleLbl="callout" presStyleIdx="3" presStyleCnt="4"/>
      <dgm:spPr/>
    </dgm:pt>
    <dgm:pt modelId="{B6E696B0-549F-EA41-AD10-B7F50883F160}" type="pres">
      <dgm:prSet presAssocID="{13ADD1F8-7881-1440-8ACE-06FCD83826BE}" presName="vertSpace2b" presStyleCnt="0"/>
      <dgm:spPr/>
    </dgm:pt>
  </dgm:ptLst>
  <dgm:cxnLst>
    <dgm:cxn modelId="{B67C1D09-CB9B-3444-9E7F-578CAF7BE119}" type="presOf" srcId="{84C59140-9F09-6444-9FA4-C3052416FC86}" destId="{C801C741-A811-3344-8158-B4D89745F22D}" srcOrd="0" destOrd="0" presId="urn:microsoft.com/office/officeart/2008/layout/LinedList"/>
    <dgm:cxn modelId="{1D3F901C-730D-7C4C-B43C-484ED2853DFC}" srcId="{A077A85B-F83A-FC48-A484-133DCA05C5FB}" destId="{13ADD1F8-7881-1440-8ACE-06FCD83826BE}" srcOrd="3" destOrd="0" parTransId="{2C27E6B1-7CBF-BE45-B853-CFB96B8EA163}" sibTransId="{3FA47F2C-B2BE-F748-AF32-516B3DC8B7F3}"/>
    <dgm:cxn modelId="{11D2D11D-4090-0541-AB60-D8C3F13E4423}" srcId="{46D0D530-6C7B-A34D-8258-855A65A13952}" destId="{A077A85B-F83A-FC48-A484-133DCA05C5FB}" srcOrd="0" destOrd="0" parTransId="{D1615D82-0DA7-854B-98E8-FCC4841B7F17}" sibTransId="{E8B11060-3165-6840-BB3E-CAB9CF9791D8}"/>
    <dgm:cxn modelId="{9707C521-743B-714C-8CA1-75B055366726}" srcId="{A077A85B-F83A-FC48-A484-133DCA05C5FB}" destId="{392AB442-EDDD-D447-A88C-9961C36FAE58}" srcOrd="1" destOrd="0" parTransId="{30A2C007-463D-FC45-BAC6-326CB30646E1}" sibTransId="{199E2DA5-E9C7-A542-890D-2D0EFE4BEA5A}"/>
    <dgm:cxn modelId="{C54DB723-1D98-8B40-930A-184E3D70BD50}" srcId="{A077A85B-F83A-FC48-A484-133DCA05C5FB}" destId="{FFC22E15-D027-814F-8A19-360B6E57709F}" srcOrd="0" destOrd="0" parTransId="{38915469-5B8C-1845-B1D1-BDA147B2F3EA}" sibTransId="{F8AC7804-C7AB-8640-95BA-5BF8D7C5A27F}"/>
    <dgm:cxn modelId="{9D193E36-9CB5-DD42-9D03-A878C46C95E5}" type="presOf" srcId="{FFC22E15-D027-814F-8A19-360B6E57709F}" destId="{0A56C8C4-C985-6F4A-AFC3-3E8A925E735E}" srcOrd="0" destOrd="0" presId="urn:microsoft.com/office/officeart/2008/layout/LinedList"/>
    <dgm:cxn modelId="{9E92F58A-193B-7041-8432-A2BDBD2562F5}" type="presOf" srcId="{392AB442-EDDD-D447-A88C-9961C36FAE58}" destId="{F1E6F823-036A-E640-B3F2-420484B6FAA1}" srcOrd="0" destOrd="0" presId="urn:microsoft.com/office/officeart/2008/layout/LinedList"/>
    <dgm:cxn modelId="{6325D28B-B4EB-A74B-B09B-7C8F14D6A8C2}" srcId="{A077A85B-F83A-FC48-A484-133DCA05C5FB}" destId="{84C59140-9F09-6444-9FA4-C3052416FC86}" srcOrd="2" destOrd="0" parTransId="{E04A09B0-F13B-3C44-B242-E9971925E461}" sibTransId="{37F4E0B6-EF69-D740-9AD2-A58A0845024C}"/>
    <dgm:cxn modelId="{C24AF4A0-C2AF-3240-9782-D6DD9E8942E9}" type="presOf" srcId="{A077A85B-F83A-FC48-A484-133DCA05C5FB}" destId="{1576B64D-BD10-B744-954C-67F82AEF09EF}" srcOrd="0" destOrd="0" presId="urn:microsoft.com/office/officeart/2008/layout/LinedList"/>
    <dgm:cxn modelId="{369E47BE-885A-1445-BE13-7154E532D6F6}" type="presOf" srcId="{46D0D530-6C7B-A34D-8258-855A65A13952}" destId="{E750376D-CE9B-B44A-A406-25C42866F8C2}" srcOrd="0" destOrd="0" presId="urn:microsoft.com/office/officeart/2008/layout/LinedList"/>
    <dgm:cxn modelId="{4A7B1CE0-FF62-2E4C-B426-DE7AAA6DA38F}" type="presOf" srcId="{13ADD1F8-7881-1440-8ACE-06FCD83826BE}" destId="{394A8515-421F-F142-93C6-D930EF7BE483}" srcOrd="0" destOrd="0" presId="urn:microsoft.com/office/officeart/2008/layout/LinedList"/>
    <dgm:cxn modelId="{6A3016DF-60F5-C441-A3BA-4709D65CD290}" type="presParOf" srcId="{E750376D-CE9B-B44A-A406-25C42866F8C2}" destId="{A3C5EA0A-1062-BB41-B0F5-92DC75650518}" srcOrd="0" destOrd="0" presId="urn:microsoft.com/office/officeart/2008/layout/LinedList"/>
    <dgm:cxn modelId="{A813B2F3-0973-2C49-9BFA-7CDD2A56916C}" type="presParOf" srcId="{E750376D-CE9B-B44A-A406-25C42866F8C2}" destId="{F4A5A64F-0AB5-D744-969E-9E21A86F697F}" srcOrd="1" destOrd="0" presId="urn:microsoft.com/office/officeart/2008/layout/LinedList"/>
    <dgm:cxn modelId="{104AFACE-4E17-E749-A8C8-923CC8A34D90}" type="presParOf" srcId="{F4A5A64F-0AB5-D744-969E-9E21A86F697F}" destId="{1576B64D-BD10-B744-954C-67F82AEF09EF}" srcOrd="0" destOrd="0" presId="urn:microsoft.com/office/officeart/2008/layout/LinedList"/>
    <dgm:cxn modelId="{08E18FC7-74EC-E84D-974D-1671D7DAD9D0}" type="presParOf" srcId="{F4A5A64F-0AB5-D744-969E-9E21A86F697F}" destId="{F9E3C932-9E1F-A645-BA63-803BB6FB67E8}" srcOrd="1" destOrd="0" presId="urn:microsoft.com/office/officeart/2008/layout/LinedList"/>
    <dgm:cxn modelId="{E00E6F97-3C1A-0F46-99A2-081AD33D3C5C}" type="presParOf" srcId="{F9E3C932-9E1F-A645-BA63-803BB6FB67E8}" destId="{A16DC6C8-7DE0-CC4C-8E44-27DCCE3073AB}" srcOrd="0" destOrd="0" presId="urn:microsoft.com/office/officeart/2008/layout/LinedList"/>
    <dgm:cxn modelId="{C605E81D-1289-6C41-BE2D-08DC6D7223BD}" type="presParOf" srcId="{F9E3C932-9E1F-A645-BA63-803BB6FB67E8}" destId="{DA801D88-D3E5-624A-8856-6D8B8220FEEA}" srcOrd="1" destOrd="0" presId="urn:microsoft.com/office/officeart/2008/layout/LinedList"/>
    <dgm:cxn modelId="{3404C8AB-629E-5F49-800A-E60FEB6F4E76}" type="presParOf" srcId="{DA801D88-D3E5-624A-8856-6D8B8220FEEA}" destId="{F2249319-2130-964D-920E-587AB926B8DE}" srcOrd="0" destOrd="0" presId="urn:microsoft.com/office/officeart/2008/layout/LinedList"/>
    <dgm:cxn modelId="{8802F373-8EE2-EA4F-BAE2-18B3D998F868}" type="presParOf" srcId="{DA801D88-D3E5-624A-8856-6D8B8220FEEA}" destId="{0A56C8C4-C985-6F4A-AFC3-3E8A925E735E}" srcOrd="1" destOrd="0" presId="urn:microsoft.com/office/officeart/2008/layout/LinedList"/>
    <dgm:cxn modelId="{103B3866-BDCC-BD47-A4F0-1A0D227F59F4}" type="presParOf" srcId="{DA801D88-D3E5-624A-8856-6D8B8220FEEA}" destId="{15D6C746-F43D-8E4C-8A99-ED376FEE7683}" srcOrd="2" destOrd="0" presId="urn:microsoft.com/office/officeart/2008/layout/LinedList"/>
    <dgm:cxn modelId="{77108CBB-AFD6-134B-9153-19C9898266A8}" type="presParOf" srcId="{F9E3C932-9E1F-A645-BA63-803BB6FB67E8}" destId="{0652FBD5-D955-4348-B3F3-934D7F340DF5}" srcOrd="2" destOrd="0" presId="urn:microsoft.com/office/officeart/2008/layout/LinedList"/>
    <dgm:cxn modelId="{EC8BA8C3-A9F4-374A-A5AA-9CB1117C272B}" type="presParOf" srcId="{F9E3C932-9E1F-A645-BA63-803BB6FB67E8}" destId="{C26C9C42-C273-744A-8217-6DB913C4BB4F}" srcOrd="3" destOrd="0" presId="urn:microsoft.com/office/officeart/2008/layout/LinedList"/>
    <dgm:cxn modelId="{7680D023-27E2-8646-A28E-4FF082EC32DA}" type="presParOf" srcId="{F9E3C932-9E1F-A645-BA63-803BB6FB67E8}" destId="{8335214E-C76A-DF4F-A678-E1C5958A9976}" srcOrd="4" destOrd="0" presId="urn:microsoft.com/office/officeart/2008/layout/LinedList"/>
    <dgm:cxn modelId="{98A8352E-EAC9-5B43-BC3A-806B51515B8D}" type="presParOf" srcId="{8335214E-C76A-DF4F-A678-E1C5958A9976}" destId="{AB2B1EB7-0A0C-0A49-B304-5263BE31D1BA}" srcOrd="0" destOrd="0" presId="urn:microsoft.com/office/officeart/2008/layout/LinedList"/>
    <dgm:cxn modelId="{027BEC27-E7BE-7A4B-889A-001380047CB3}" type="presParOf" srcId="{8335214E-C76A-DF4F-A678-E1C5958A9976}" destId="{F1E6F823-036A-E640-B3F2-420484B6FAA1}" srcOrd="1" destOrd="0" presId="urn:microsoft.com/office/officeart/2008/layout/LinedList"/>
    <dgm:cxn modelId="{E72CD872-058E-6245-9CE7-52D64B1F98B7}" type="presParOf" srcId="{8335214E-C76A-DF4F-A678-E1C5958A9976}" destId="{12CC604E-A756-0A4A-961E-4232BAF70B0A}" srcOrd="2" destOrd="0" presId="urn:microsoft.com/office/officeart/2008/layout/LinedList"/>
    <dgm:cxn modelId="{4320AC5D-49D4-E144-B329-50E70BC8C269}" type="presParOf" srcId="{F9E3C932-9E1F-A645-BA63-803BB6FB67E8}" destId="{CB3ADAE5-BD39-8F47-8176-DF2464987C5B}" srcOrd="5" destOrd="0" presId="urn:microsoft.com/office/officeart/2008/layout/LinedList"/>
    <dgm:cxn modelId="{92426986-C3C9-FE47-88F8-F5009250C3B3}" type="presParOf" srcId="{F9E3C932-9E1F-A645-BA63-803BB6FB67E8}" destId="{FAF24CAA-760A-7547-B3F6-F663848607F8}" srcOrd="6" destOrd="0" presId="urn:microsoft.com/office/officeart/2008/layout/LinedList"/>
    <dgm:cxn modelId="{DD9612AA-608A-644B-BBCF-91E1C57F2791}" type="presParOf" srcId="{F9E3C932-9E1F-A645-BA63-803BB6FB67E8}" destId="{5E3A6231-7C32-B947-B073-146CB0450033}" srcOrd="7" destOrd="0" presId="urn:microsoft.com/office/officeart/2008/layout/LinedList"/>
    <dgm:cxn modelId="{EB05CC69-1323-B24B-945F-7BAEE7A8A2EA}" type="presParOf" srcId="{5E3A6231-7C32-B947-B073-146CB0450033}" destId="{949519F5-FE42-CA4F-908E-D994CADA759F}" srcOrd="0" destOrd="0" presId="urn:microsoft.com/office/officeart/2008/layout/LinedList"/>
    <dgm:cxn modelId="{EC6A8086-2D26-5C46-B2C7-B1D70E56E0BA}" type="presParOf" srcId="{5E3A6231-7C32-B947-B073-146CB0450033}" destId="{C801C741-A811-3344-8158-B4D89745F22D}" srcOrd="1" destOrd="0" presId="urn:microsoft.com/office/officeart/2008/layout/LinedList"/>
    <dgm:cxn modelId="{036CAEEA-BE6F-944A-8E43-FAE4C2ACB356}" type="presParOf" srcId="{5E3A6231-7C32-B947-B073-146CB0450033}" destId="{5DA8ECA8-1882-6144-ABB1-E6383CA5FBE1}" srcOrd="2" destOrd="0" presId="urn:microsoft.com/office/officeart/2008/layout/LinedList"/>
    <dgm:cxn modelId="{624A7C26-B9F3-A742-B51D-504EA78FD289}" type="presParOf" srcId="{F9E3C932-9E1F-A645-BA63-803BB6FB67E8}" destId="{64852C60-1D2A-D840-B9D2-C9926D6F5687}" srcOrd="8" destOrd="0" presId="urn:microsoft.com/office/officeart/2008/layout/LinedList"/>
    <dgm:cxn modelId="{9FC4D035-2CB9-1D46-A0D1-B3F4389EE5A8}" type="presParOf" srcId="{F9E3C932-9E1F-A645-BA63-803BB6FB67E8}" destId="{2A4AB3E6-1268-3044-9F65-4DE239E6AE5E}" srcOrd="9" destOrd="0" presId="urn:microsoft.com/office/officeart/2008/layout/LinedList"/>
    <dgm:cxn modelId="{B09063DA-AFD8-5D49-BED4-2018D827A38B}" type="presParOf" srcId="{F9E3C932-9E1F-A645-BA63-803BB6FB67E8}" destId="{31B7FA02-2A80-A044-8695-82C1AAAF4B9B}" srcOrd="10" destOrd="0" presId="urn:microsoft.com/office/officeart/2008/layout/LinedList"/>
    <dgm:cxn modelId="{015BD126-1DBE-E14B-ADA9-2B5DFF740E10}" type="presParOf" srcId="{31B7FA02-2A80-A044-8695-82C1AAAF4B9B}" destId="{6B6B4042-CD8B-F34B-87F2-3C13D3A2FEAB}" srcOrd="0" destOrd="0" presId="urn:microsoft.com/office/officeart/2008/layout/LinedList"/>
    <dgm:cxn modelId="{41F5EF94-DFD0-2948-ABFB-54F51149A7A7}" type="presParOf" srcId="{31B7FA02-2A80-A044-8695-82C1AAAF4B9B}" destId="{394A8515-421F-F142-93C6-D930EF7BE483}" srcOrd="1" destOrd="0" presId="urn:microsoft.com/office/officeart/2008/layout/LinedList"/>
    <dgm:cxn modelId="{98C91205-A45A-7A46-BCBC-57020653E0B3}" type="presParOf" srcId="{31B7FA02-2A80-A044-8695-82C1AAAF4B9B}" destId="{36B518B0-E178-1F43-88A9-ACFBFABF1FFB}" srcOrd="2" destOrd="0" presId="urn:microsoft.com/office/officeart/2008/layout/LinedList"/>
    <dgm:cxn modelId="{D0919EF8-E2AF-1D49-9FBE-57B825D77E3A}" type="presParOf" srcId="{F9E3C932-9E1F-A645-BA63-803BB6FB67E8}" destId="{69FB410F-9F95-334E-BCA0-9BF69C9092F5}" srcOrd="11" destOrd="0" presId="urn:microsoft.com/office/officeart/2008/layout/LinedList"/>
    <dgm:cxn modelId="{B92F04EA-9287-1F46-A319-D9350F70D03C}" type="presParOf" srcId="{F9E3C932-9E1F-A645-BA63-803BB6FB67E8}" destId="{B6E696B0-549F-EA41-AD10-B7F50883F160}" srcOrd="12"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D244584-1B39-B448-8011-68920EB16B8E}" type="doc">
      <dgm:prSet loTypeId="urn:microsoft.com/office/officeart/2005/8/layout/target2" loCatId="" qsTypeId="urn:microsoft.com/office/officeart/2005/8/quickstyle/simple1" qsCatId="simple" csTypeId="urn:microsoft.com/office/officeart/2005/8/colors/accent2_1" csCatId="accent2" phldr="1"/>
      <dgm:spPr/>
      <dgm:t>
        <a:bodyPr/>
        <a:lstStyle/>
        <a:p>
          <a:endParaRPr lang="en-US"/>
        </a:p>
      </dgm:t>
    </dgm:pt>
    <dgm:pt modelId="{5B15C94E-4258-4645-A2A2-D8FE1E456CB4}">
      <dgm:prSet phldrT="[Text]"/>
      <dgm:spPr/>
      <dgm:t>
        <a:bodyPr/>
        <a:lstStyle/>
        <a:p>
          <a:pPr>
            <a:buFont typeface="Wingdings" pitchFamily="2" charset="2"/>
            <a:buChar char="Ø"/>
          </a:pPr>
          <a:r>
            <a:rPr lang="en-US" b="1" dirty="0">
              <a:latin typeface="Söhne"/>
            </a:rPr>
            <a:t>Summary of Findings</a:t>
          </a:r>
          <a:endParaRPr lang="en-US" dirty="0"/>
        </a:p>
      </dgm:t>
    </dgm:pt>
    <dgm:pt modelId="{7370C8BE-AE12-EF4E-93C4-A849D0189028}" type="parTrans" cxnId="{3D24E2BB-3234-A04E-A366-3D35EAAABD61}">
      <dgm:prSet/>
      <dgm:spPr/>
      <dgm:t>
        <a:bodyPr/>
        <a:lstStyle/>
        <a:p>
          <a:endParaRPr lang="en-US"/>
        </a:p>
      </dgm:t>
    </dgm:pt>
    <dgm:pt modelId="{DDB0B516-FC5B-4142-97C7-146A862FE24E}" type="sibTrans" cxnId="{3D24E2BB-3234-A04E-A366-3D35EAAABD61}">
      <dgm:prSet/>
      <dgm:spPr/>
      <dgm:t>
        <a:bodyPr/>
        <a:lstStyle/>
        <a:p>
          <a:endParaRPr lang="en-US"/>
        </a:p>
      </dgm:t>
    </dgm:pt>
    <dgm:pt modelId="{5A409DAC-B4BB-2C4D-B628-31F5541C0215}">
      <dgm:prSet phldrT="[Text]"/>
      <dgm:spPr/>
      <dgm:t>
        <a:bodyPr/>
        <a:lstStyle/>
        <a:p>
          <a:pPr>
            <a:buFont typeface="Arial" panose="020B0604020202020204" pitchFamily="34" charset="0"/>
            <a:buChar char="•"/>
          </a:pPr>
          <a:r>
            <a:rPr lang="en-US" b="1" i="0" u="none" strike="noStrike" dirty="0">
              <a:effectLst/>
              <a:latin typeface="Söhne"/>
            </a:rPr>
            <a:t>Model Selection:</a:t>
          </a:r>
          <a:r>
            <a:rPr lang="en-US" b="0" i="0" u="none" strike="noStrike" dirty="0">
              <a:effectLst/>
              <a:latin typeface="Söhne"/>
            </a:rPr>
            <a:t> The ARMA(2,1,0) model emerged as the preferred choice, striking a balance between complexity and capturing temporal dependencies.</a:t>
          </a:r>
          <a:endParaRPr lang="en-US" dirty="0"/>
        </a:p>
      </dgm:t>
    </dgm:pt>
    <dgm:pt modelId="{2A3F0E90-BA40-5843-8182-C035E54B86ED}" type="parTrans" cxnId="{E8CD0910-2E1B-C942-8252-FB9A3E539889}">
      <dgm:prSet/>
      <dgm:spPr/>
      <dgm:t>
        <a:bodyPr/>
        <a:lstStyle/>
        <a:p>
          <a:endParaRPr lang="en-US"/>
        </a:p>
      </dgm:t>
    </dgm:pt>
    <dgm:pt modelId="{CAE174FA-5D78-8E4B-AF8B-1A9EFD852036}" type="sibTrans" cxnId="{E8CD0910-2E1B-C942-8252-FB9A3E539889}">
      <dgm:prSet/>
      <dgm:spPr/>
      <dgm:t>
        <a:bodyPr/>
        <a:lstStyle/>
        <a:p>
          <a:endParaRPr lang="en-US"/>
        </a:p>
      </dgm:t>
    </dgm:pt>
    <dgm:pt modelId="{464DFCB2-8EA9-7940-A784-7AA3F3A0EDDE}">
      <dgm:prSet phldrT="[Text]"/>
      <dgm:spPr/>
      <dgm:t>
        <a:bodyPr/>
        <a:lstStyle/>
        <a:p>
          <a:pPr>
            <a:buFont typeface="Arial" panose="020B0604020202020204" pitchFamily="34" charset="0"/>
            <a:buChar char="•"/>
          </a:pPr>
          <a:r>
            <a:rPr lang="en-US" b="1" i="0" u="none" strike="noStrike" dirty="0">
              <a:effectLst/>
              <a:latin typeface="Söhne"/>
            </a:rPr>
            <a:t>Residual Analysis:</a:t>
          </a:r>
          <a:r>
            <a:rPr lang="en-US" b="0" i="0" u="none" strike="noStrike" dirty="0">
              <a:effectLst/>
              <a:latin typeface="Söhne"/>
            </a:rPr>
            <a:t> The residuals of the selected model exhibit normal distribution and show no significant autocorrelation based on the </a:t>
          </a:r>
          <a:r>
            <a:rPr lang="en-US" b="0" i="0" u="none" strike="noStrike" dirty="0" err="1">
              <a:effectLst/>
              <a:latin typeface="Söhne"/>
            </a:rPr>
            <a:t>Ljung</a:t>
          </a:r>
          <a:r>
            <a:rPr lang="en-US" b="0" i="0" u="none" strike="noStrike" dirty="0">
              <a:effectLst/>
              <a:latin typeface="Söhne"/>
            </a:rPr>
            <a:t>-Box statistic.</a:t>
          </a:r>
          <a:endParaRPr lang="en-US" dirty="0"/>
        </a:p>
      </dgm:t>
    </dgm:pt>
    <dgm:pt modelId="{971E5F6B-B825-EB41-AEF4-D34D2668B558}" type="parTrans" cxnId="{73327FC4-2B93-0B40-AC22-10C9B993958B}">
      <dgm:prSet/>
      <dgm:spPr/>
      <dgm:t>
        <a:bodyPr/>
        <a:lstStyle/>
        <a:p>
          <a:endParaRPr lang="en-US"/>
        </a:p>
      </dgm:t>
    </dgm:pt>
    <dgm:pt modelId="{C838F56F-4280-1D48-A093-E1869B0E107B}" type="sibTrans" cxnId="{73327FC4-2B93-0B40-AC22-10C9B993958B}">
      <dgm:prSet/>
      <dgm:spPr/>
      <dgm:t>
        <a:bodyPr/>
        <a:lstStyle/>
        <a:p>
          <a:endParaRPr lang="en-US"/>
        </a:p>
      </dgm:t>
    </dgm:pt>
    <dgm:pt modelId="{9DFC51D5-8125-C749-B5EB-6F647CC58598}" type="pres">
      <dgm:prSet presAssocID="{2D244584-1B39-B448-8011-68920EB16B8E}" presName="Name0" presStyleCnt="0">
        <dgm:presLayoutVars>
          <dgm:chMax val="3"/>
          <dgm:chPref val="1"/>
          <dgm:dir/>
          <dgm:animLvl val="lvl"/>
          <dgm:resizeHandles/>
        </dgm:presLayoutVars>
      </dgm:prSet>
      <dgm:spPr/>
    </dgm:pt>
    <dgm:pt modelId="{D65C285E-6E79-8C4E-80AB-6DC5B0EB1D07}" type="pres">
      <dgm:prSet presAssocID="{2D244584-1B39-B448-8011-68920EB16B8E}" presName="outerBox" presStyleCnt="0"/>
      <dgm:spPr/>
    </dgm:pt>
    <dgm:pt modelId="{5822E814-EAAA-5A4F-A4D8-DA5A69FC5B68}" type="pres">
      <dgm:prSet presAssocID="{2D244584-1B39-B448-8011-68920EB16B8E}" presName="outerBoxParent" presStyleLbl="node1" presStyleIdx="0" presStyleCnt="1" custLinFactNeighborX="-63922" custLinFactNeighborY="7226"/>
      <dgm:spPr/>
    </dgm:pt>
    <dgm:pt modelId="{2B9483DE-5566-004B-9021-11D5A1F9B1AC}" type="pres">
      <dgm:prSet presAssocID="{2D244584-1B39-B448-8011-68920EB16B8E}" presName="outerBoxChildren" presStyleCnt="0"/>
      <dgm:spPr/>
    </dgm:pt>
    <dgm:pt modelId="{F8A90E18-F0D4-824E-95C9-5F8659C59A99}" type="pres">
      <dgm:prSet presAssocID="{5A409DAC-B4BB-2C4D-B628-31F5541C0215}" presName="oChild" presStyleLbl="fgAcc1" presStyleIdx="0" presStyleCnt="2">
        <dgm:presLayoutVars>
          <dgm:bulletEnabled val="1"/>
        </dgm:presLayoutVars>
      </dgm:prSet>
      <dgm:spPr/>
    </dgm:pt>
    <dgm:pt modelId="{64D3B8B8-C823-454F-9CB9-93C97C1731A7}" type="pres">
      <dgm:prSet presAssocID="{CAE174FA-5D78-8E4B-AF8B-1A9EFD852036}" presName="outerSibTrans" presStyleCnt="0"/>
      <dgm:spPr/>
    </dgm:pt>
    <dgm:pt modelId="{0A49321A-7A5C-7040-B60E-72CE19F5DD8C}" type="pres">
      <dgm:prSet presAssocID="{464DFCB2-8EA9-7940-A784-7AA3F3A0EDDE}" presName="oChild" presStyleLbl="fgAcc1" presStyleIdx="1" presStyleCnt="2">
        <dgm:presLayoutVars>
          <dgm:bulletEnabled val="1"/>
        </dgm:presLayoutVars>
      </dgm:prSet>
      <dgm:spPr/>
    </dgm:pt>
  </dgm:ptLst>
  <dgm:cxnLst>
    <dgm:cxn modelId="{E8CD0910-2E1B-C942-8252-FB9A3E539889}" srcId="{5B15C94E-4258-4645-A2A2-D8FE1E456CB4}" destId="{5A409DAC-B4BB-2C4D-B628-31F5541C0215}" srcOrd="0" destOrd="0" parTransId="{2A3F0E90-BA40-5843-8182-C035E54B86ED}" sibTransId="{CAE174FA-5D78-8E4B-AF8B-1A9EFD852036}"/>
    <dgm:cxn modelId="{FBD49F49-BEA8-1445-84D5-123BBDBB089E}" type="presOf" srcId="{2D244584-1B39-B448-8011-68920EB16B8E}" destId="{9DFC51D5-8125-C749-B5EB-6F647CC58598}" srcOrd="0" destOrd="0" presId="urn:microsoft.com/office/officeart/2005/8/layout/target2"/>
    <dgm:cxn modelId="{9BA2FEAE-2EFD-1A40-AC39-E167F06A040C}" type="presOf" srcId="{5B15C94E-4258-4645-A2A2-D8FE1E456CB4}" destId="{5822E814-EAAA-5A4F-A4D8-DA5A69FC5B68}" srcOrd="0" destOrd="0" presId="urn:microsoft.com/office/officeart/2005/8/layout/target2"/>
    <dgm:cxn modelId="{3D24E2BB-3234-A04E-A366-3D35EAAABD61}" srcId="{2D244584-1B39-B448-8011-68920EB16B8E}" destId="{5B15C94E-4258-4645-A2A2-D8FE1E456CB4}" srcOrd="0" destOrd="0" parTransId="{7370C8BE-AE12-EF4E-93C4-A849D0189028}" sibTransId="{DDB0B516-FC5B-4142-97C7-146A862FE24E}"/>
    <dgm:cxn modelId="{73327FC4-2B93-0B40-AC22-10C9B993958B}" srcId="{5B15C94E-4258-4645-A2A2-D8FE1E456CB4}" destId="{464DFCB2-8EA9-7940-A784-7AA3F3A0EDDE}" srcOrd="1" destOrd="0" parTransId="{971E5F6B-B825-EB41-AEF4-D34D2668B558}" sibTransId="{C838F56F-4280-1D48-A093-E1869B0E107B}"/>
    <dgm:cxn modelId="{04999CC7-CB06-4E4F-AB2B-3D7B2991A9D1}" type="presOf" srcId="{464DFCB2-8EA9-7940-A784-7AA3F3A0EDDE}" destId="{0A49321A-7A5C-7040-B60E-72CE19F5DD8C}" srcOrd="0" destOrd="0" presId="urn:microsoft.com/office/officeart/2005/8/layout/target2"/>
    <dgm:cxn modelId="{464AEECF-4635-094C-B2B4-228A66384098}" type="presOf" srcId="{5A409DAC-B4BB-2C4D-B628-31F5541C0215}" destId="{F8A90E18-F0D4-824E-95C9-5F8659C59A99}" srcOrd="0" destOrd="0" presId="urn:microsoft.com/office/officeart/2005/8/layout/target2"/>
    <dgm:cxn modelId="{2BB9AB8B-4CF6-8542-83E5-73619C16D715}" type="presParOf" srcId="{9DFC51D5-8125-C749-B5EB-6F647CC58598}" destId="{D65C285E-6E79-8C4E-80AB-6DC5B0EB1D07}" srcOrd="0" destOrd="0" presId="urn:microsoft.com/office/officeart/2005/8/layout/target2"/>
    <dgm:cxn modelId="{8846E3B8-4AF6-4B4D-AB13-27430DD54AE6}" type="presParOf" srcId="{D65C285E-6E79-8C4E-80AB-6DC5B0EB1D07}" destId="{5822E814-EAAA-5A4F-A4D8-DA5A69FC5B68}" srcOrd="0" destOrd="0" presId="urn:microsoft.com/office/officeart/2005/8/layout/target2"/>
    <dgm:cxn modelId="{40DFC730-0570-F844-A258-DE47D1C4B581}" type="presParOf" srcId="{D65C285E-6E79-8C4E-80AB-6DC5B0EB1D07}" destId="{2B9483DE-5566-004B-9021-11D5A1F9B1AC}" srcOrd="1" destOrd="0" presId="urn:microsoft.com/office/officeart/2005/8/layout/target2"/>
    <dgm:cxn modelId="{91DFBBC4-88B8-9E45-A2AF-A74940BC8AF9}" type="presParOf" srcId="{2B9483DE-5566-004B-9021-11D5A1F9B1AC}" destId="{F8A90E18-F0D4-824E-95C9-5F8659C59A99}" srcOrd="0" destOrd="0" presId="urn:microsoft.com/office/officeart/2005/8/layout/target2"/>
    <dgm:cxn modelId="{570AEBAA-92C3-B24A-B250-E2D2DE70C918}" type="presParOf" srcId="{2B9483DE-5566-004B-9021-11D5A1F9B1AC}" destId="{64D3B8B8-C823-454F-9CB9-93C97C1731A7}" srcOrd="1" destOrd="0" presId="urn:microsoft.com/office/officeart/2005/8/layout/target2"/>
    <dgm:cxn modelId="{1327EA3E-F6F0-DD45-B6A3-63661CA355BC}" type="presParOf" srcId="{2B9483DE-5566-004B-9021-11D5A1F9B1AC}" destId="{0A49321A-7A5C-7040-B60E-72CE19F5DD8C}" srcOrd="2" destOrd="0" presId="urn:microsoft.com/office/officeart/2005/8/layout/targe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D244584-1B39-B448-8011-68920EB16B8E}" type="doc">
      <dgm:prSet loTypeId="urn:microsoft.com/office/officeart/2005/8/layout/target2" loCatId="" qsTypeId="urn:microsoft.com/office/officeart/2005/8/quickstyle/simple1" qsCatId="simple" csTypeId="urn:microsoft.com/office/officeart/2005/8/colors/accent2_1" csCatId="accent2" phldr="1"/>
      <dgm:spPr/>
      <dgm:t>
        <a:bodyPr/>
        <a:lstStyle/>
        <a:p>
          <a:endParaRPr lang="en-US"/>
        </a:p>
      </dgm:t>
    </dgm:pt>
    <dgm:pt modelId="{5B15C94E-4258-4645-A2A2-D8FE1E456CB4}">
      <dgm:prSet phldrT="[Text]"/>
      <dgm:spPr/>
      <dgm:t>
        <a:bodyPr/>
        <a:lstStyle/>
        <a:p>
          <a:pPr>
            <a:buFont typeface="Wingdings" pitchFamily="2" charset="2"/>
            <a:buChar char="Ø"/>
          </a:pPr>
          <a:r>
            <a:rPr lang="en-US" b="1" dirty="0">
              <a:latin typeface="Söhne"/>
            </a:rPr>
            <a:t>Summary of Findings</a:t>
          </a:r>
          <a:endParaRPr lang="en-US" dirty="0"/>
        </a:p>
      </dgm:t>
    </dgm:pt>
    <dgm:pt modelId="{7370C8BE-AE12-EF4E-93C4-A849D0189028}" type="parTrans" cxnId="{3D24E2BB-3234-A04E-A366-3D35EAAABD61}">
      <dgm:prSet/>
      <dgm:spPr/>
      <dgm:t>
        <a:bodyPr/>
        <a:lstStyle/>
        <a:p>
          <a:endParaRPr lang="en-US"/>
        </a:p>
      </dgm:t>
    </dgm:pt>
    <dgm:pt modelId="{DDB0B516-FC5B-4142-97C7-146A862FE24E}" type="sibTrans" cxnId="{3D24E2BB-3234-A04E-A366-3D35EAAABD61}">
      <dgm:prSet/>
      <dgm:spPr/>
      <dgm:t>
        <a:bodyPr/>
        <a:lstStyle/>
        <a:p>
          <a:endParaRPr lang="en-US"/>
        </a:p>
      </dgm:t>
    </dgm:pt>
    <dgm:pt modelId="{5A409DAC-B4BB-2C4D-B628-31F5541C0215}">
      <dgm:prSet phldrT="[Text]"/>
      <dgm:spPr/>
      <dgm:t>
        <a:bodyPr/>
        <a:lstStyle/>
        <a:p>
          <a:pPr>
            <a:buFont typeface="Arial" panose="020B0604020202020204" pitchFamily="34" charset="0"/>
            <a:buChar char="•"/>
          </a:pPr>
          <a:r>
            <a:rPr lang="en-US" b="1" i="0" u="none" strike="noStrike" dirty="0">
              <a:effectLst/>
              <a:latin typeface="Söhne"/>
            </a:rPr>
            <a:t>Model Selection:</a:t>
          </a:r>
          <a:r>
            <a:rPr lang="en-US" b="0" i="0" u="none" strike="noStrike" dirty="0">
              <a:effectLst/>
              <a:latin typeface="Söhne"/>
            </a:rPr>
            <a:t> The ARMA(2,1,0) model emerged as the preferred choice, striking a balance between complexity and capturing temporal dependencies.</a:t>
          </a:r>
          <a:endParaRPr lang="en-US" dirty="0"/>
        </a:p>
      </dgm:t>
    </dgm:pt>
    <dgm:pt modelId="{2A3F0E90-BA40-5843-8182-C035E54B86ED}" type="parTrans" cxnId="{E8CD0910-2E1B-C942-8252-FB9A3E539889}">
      <dgm:prSet/>
      <dgm:spPr/>
      <dgm:t>
        <a:bodyPr/>
        <a:lstStyle/>
        <a:p>
          <a:endParaRPr lang="en-US"/>
        </a:p>
      </dgm:t>
    </dgm:pt>
    <dgm:pt modelId="{CAE174FA-5D78-8E4B-AF8B-1A9EFD852036}" type="sibTrans" cxnId="{E8CD0910-2E1B-C942-8252-FB9A3E539889}">
      <dgm:prSet/>
      <dgm:spPr/>
      <dgm:t>
        <a:bodyPr/>
        <a:lstStyle/>
        <a:p>
          <a:endParaRPr lang="en-US"/>
        </a:p>
      </dgm:t>
    </dgm:pt>
    <dgm:pt modelId="{464DFCB2-8EA9-7940-A784-7AA3F3A0EDDE}">
      <dgm:prSet phldrT="[Text]"/>
      <dgm:spPr/>
      <dgm:t>
        <a:bodyPr/>
        <a:lstStyle/>
        <a:p>
          <a:pPr>
            <a:buFont typeface="Arial" panose="020B0604020202020204" pitchFamily="34" charset="0"/>
            <a:buChar char="•"/>
          </a:pPr>
          <a:r>
            <a:rPr lang="en-US" b="1" i="0" u="none" strike="noStrike" dirty="0">
              <a:effectLst/>
              <a:latin typeface="Söhne"/>
            </a:rPr>
            <a:t>Residual Analysis:</a:t>
          </a:r>
          <a:r>
            <a:rPr lang="en-US" b="0" i="0" u="none" strike="noStrike" dirty="0">
              <a:effectLst/>
              <a:latin typeface="Söhne"/>
            </a:rPr>
            <a:t> The residuals of the selected model exhibit normal distribution and show no significant autocorrelation based on the </a:t>
          </a:r>
          <a:r>
            <a:rPr lang="en-US" b="0" i="0" u="none" strike="noStrike" dirty="0" err="1">
              <a:effectLst/>
              <a:latin typeface="Söhne"/>
            </a:rPr>
            <a:t>Ljung</a:t>
          </a:r>
          <a:r>
            <a:rPr lang="en-US" b="0" i="0" u="none" strike="noStrike" dirty="0">
              <a:effectLst/>
              <a:latin typeface="Söhne"/>
            </a:rPr>
            <a:t>-Box statistic.</a:t>
          </a:r>
          <a:endParaRPr lang="en-US" dirty="0"/>
        </a:p>
      </dgm:t>
    </dgm:pt>
    <dgm:pt modelId="{971E5F6B-B825-EB41-AEF4-D34D2668B558}" type="parTrans" cxnId="{73327FC4-2B93-0B40-AC22-10C9B993958B}">
      <dgm:prSet/>
      <dgm:spPr/>
      <dgm:t>
        <a:bodyPr/>
        <a:lstStyle/>
        <a:p>
          <a:endParaRPr lang="en-US"/>
        </a:p>
      </dgm:t>
    </dgm:pt>
    <dgm:pt modelId="{C838F56F-4280-1D48-A093-E1869B0E107B}" type="sibTrans" cxnId="{73327FC4-2B93-0B40-AC22-10C9B993958B}">
      <dgm:prSet/>
      <dgm:spPr/>
      <dgm:t>
        <a:bodyPr/>
        <a:lstStyle/>
        <a:p>
          <a:endParaRPr lang="en-US"/>
        </a:p>
      </dgm:t>
    </dgm:pt>
    <dgm:pt modelId="{AC0E9E1E-74F9-0E42-A62D-945C60A44D5E}">
      <dgm:prSet phldrT="[Text]"/>
      <dgm:spPr/>
      <dgm:t>
        <a:bodyPr/>
        <a:lstStyle/>
        <a:p>
          <a:r>
            <a:rPr lang="en-US" b="0" i="0" u="none" dirty="0"/>
            <a:t>Model Performance</a:t>
          </a:r>
          <a:endParaRPr lang="en-US" dirty="0"/>
        </a:p>
      </dgm:t>
    </dgm:pt>
    <dgm:pt modelId="{4D7933D1-25F8-6942-AC53-DD37B91B46BA}" type="parTrans" cxnId="{2C4915E9-86DC-C64D-AAFE-DBC4A7344ABC}">
      <dgm:prSet/>
      <dgm:spPr/>
      <dgm:t>
        <a:bodyPr/>
        <a:lstStyle/>
        <a:p>
          <a:endParaRPr lang="en-US"/>
        </a:p>
      </dgm:t>
    </dgm:pt>
    <dgm:pt modelId="{33374F78-C7CF-3846-873B-347E8D928577}" type="sibTrans" cxnId="{2C4915E9-86DC-C64D-AAFE-DBC4A7344ABC}">
      <dgm:prSet/>
      <dgm:spPr/>
      <dgm:t>
        <a:bodyPr/>
        <a:lstStyle/>
        <a:p>
          <a:endParaRPr lang="en-US"/>
        </a:p>
      </dgm:t>
    </dgm:pt>
    <dgm:pt modelId="{E0640BE2-5F51-F74C-A858-24A41FD6F416}">
      <dgm:prSet phldrT="[Text]" custT="1"/>
      <dgm:spPr/>
      <dgm:t>
        <a:bodyPr/>
        <a:lstStyle/>
        <a:p>
          <a:pPr>
            <a:buFont typeface="Arial" panose="020B0604020202020204" pitchFamily="34" charset="0"/>
            <a:buChar char="•"/>
          </a:pPr>
          <a:r>
            <a:rPr lang="en-US" sz="1800" b="1" i="0" u="none" dirty="0"/>
            <a:t>Forecasting Accuracy:</a:t>
          </a:r>
          <a:r>
            <a:rPr lang="en-US" sz="1800" b="0" i="0" u="none" dirty="0"/>
            <a:t> The ARMA(2,1,0) model demonstrated effectiveness in predicting Bitcoin daily closing prices during the test period.</a:t>
          </a:r>
          <a:endParaRPr lang="en-US" sz="1800" dirty="0"/>
        </a:p>
      </dgm:t>
    </dgm:pt>
    <dgm:pt modelId="{D4DA84FF-5617-0E44-8E99-F599D667D110}" type="parTrans" cxnId="{C29EDAC9-CF51-CB4B-ABA6-F8FDEDF7C87F}">
      <dgm:prSet/>
      <dgm:spPr/>
      <dgm:t>
        <a:bodyPr/>
        <a:lstStyle/>
        <a:p>
          <a:endParaRPr lang="en-US"/>
        </a:p>
      </dgm:t>
    </dgm:pt>
    <dgm:pt modelId="{A4B09CC6-75AF-1045-8A6C-69723472C7FB}" type="sibTrans" cxnId="{C29EDAC9-CF51-CB4B-ABA6-F8FDEDF7C87F}">
      <dgm:prSet/>
      <dgm:spPr/>
      <dgm:t>
        <a:bodyPr/>
        <a:lstStyle/>
        <a:p>
          <a:endParaRPr lang="en-US"/>
        </a:p>
      </dgm:t>
    </dgm:pt>
    <dgm:pt modelId="{C959820B-A142-984F-8F3E-BD31F540C1CE}">
      <dgm:prSet custT="1"/>
      <dgm:spPr/>
      <dgm:t>
        <a:bodyPr/>
        <a:lstStyle/>
        <a:p>
          <a:pPr>
            <a:buFont typeface="Arial" panose="020B0604020202020204" pitchFamily="34" charset="0"/>
            <a:buChar char="•"/>
          </a:pPr>
          <a:r>
            <a:rPr lang="en-US" sz="1600" b="1" i="0" u="none" dirty="0"/>
            <a:t>Comparison with Simpler Model:</a:t>
          </a:r>
          <a:r>
            <a:rPr lang="en-US" sz="1600" b="0" i="0" u="none" dirty="0"/>
            <a:t> The simpler ARMA(0,1,0) model, while having fewer parameters, displayed more correlated residuals, emphasizing the importance of model evaluation metrics.</a:t>
          </a:r>
          <a:endParaRPr lang="en-US" sz="1600" dirty="0"/>
        </a:p>
      </dgm:t>
    </dgm:pt>
    <dgm:pt modelId="{3023224A-9A05-4C4F-AB75-E7138450DE9E}" type="parTrans" cxnId="{7C4E841A-958F-BA41-A2B8-58A878A7956E}">
      <dgm:prSet/>
      <dgm:spPr/>
      <dgm:t>
        <a:bodyPr/>
        <a:lstStyle/>
        <a:p>
          <a:endParaRPr lang="en-US"/>
        </a:p>
      </dgm:t>
    </dgm:pt>
    <dgm:pt modelId="{C56F898F-BE63-D744-B4C1-A1595F2E1A97}" type="sibTrans" cxnId="{7C4E841A-958F-BA41-A2B8-58A878A7956E}">
      <dgm:prSet/>
      <dgm:spPr/>
      <dgm:t>
        <a:bodyPr/>
        <a:lstStyle/>
        <a:p>
          <a:endParaRPr lang="en-US"/>
        </a:p>
      </dgm:t>
    </dgm:pt>
    <dgm:pt modelId="{9DFC51D5-8125-C749-B5EB-6F647CC58598}" type="pres">
      <dgm:prSet presAssocID="{2D244584-1B39-B448-8011-68920EB16B8E}" presName="Name0" presStyleCnt="0">
        <dgm:presLayoutVars>
          <dgm:chMax val="3"/>
          <dgm:chPref val="1"/>
          <dgm:dir/>
          <dgm:animLvl val="lvl"/>
          <dgm:resizeHandles/>
        </dgm:presLayoutVars>
      </dgm:prSet>
      <dgm:spPr/>
    </dgm:pt>
    <dgm:pt modelId="{D65C285E-6E79-8C4E-80AB-6DC5B0EB1D07}" type="pres">
      <dgm:prSet presAssocID="{2D244584-1B39-B448-8011-68920EB16B8E}" presName="outerBox" presStyleCnt="0"/>
      <dgm:spPr/>
    </dgm:pt>
    <dgm:pt modelId="{5822E814-EAAA-5A4F-A4D8-DA5A69FC5B68}" type="pres">
      <dgm:prSet presAssocID="{2D244584-1B39-B448-8011-68920EB16B8E}" presName="outerBoxParent" presStyleLbl="node1" presStyleIdx="0" presStyleCnt="2" custLinFactNeighborX="-63922" custLinFactNeighborY="7226"/>
      <dgm:spPr/>
    </dgm:pt>
    <dgm:pt modelId="{2B9483DE-5566-004B-9021-11D5A1F9B1AC}" type="pres">
      <dgm:prSet presAssocID="{2D244584-1B39-B448-8011-68920EB16B8E}" presName="outerBoxChildren" presStyleCnt="0"/>
      <dgm:spPr/>
    </dgm:pt>
    <dgm:pt modelId="{F8A90E18-F0D4-824E-95C9-5F8659C59A99}" type="pres">
      <dgm:prSet presAssocID="{5A409DAC-B4BB-2C4D-B628-31F5541C0215}" presName="oChild" presStyleLbl="fgAcc1" presStyleIdx="0" presStyleCnt="4">
        <dgm:presLayoutVars>
          <dgm:bulletEnabled val="1"/>
        </dgm:presLayoutVars>
      </dgm:prSet>
      <dgm:spPr/>
    </dgm:pt>
    <dgm:pt modelId="{64D3B8B8-C823-454F-9CB9-93C97C1731A7}" type="pres">
      <dgm:prSet presAssocID="{CAE174FA-5D78-8E4B-AF8B-1A9EFD852036}" presName="outerSibTrans" presStyleCnt="0"/>
      <dgm:spPr/>
    </dgm:pt>
    <dgm:pt modelId="{0A49321A-7A5C-7040-B60E-72CE19F5DD8C}" type="pres">
      <dgm:prSet presAssocID="{464DFCB2-8EA9-7940-A784-7AA3F3A0EDDE}" presName="oChild" presStyleLbl="fgAcc1" presStyleIdx="1" presStyleCnt="4">
        <dgm:presLayoutVars>
          <dgm:bulletEnabled val="1"/>
        </dgm:presLayoutVars>
      </dgm:prSet>
      <dgm:spPr/>
    </dgm:pt>
    <dgm:pt modelId="{4CDBDC2F-D344-D24E-B342-8954E6BA0909}" type="pres">
      <dgm:prSet presAssocID="{2D244584-1B39-B448-8011-68920EB16B8E}" presName="middleBox" presStyleCnt="0"/>
      <dgm:spPr/>
    </dgm:pt>
    <dgm:pt modelId="{0DD468FA-C4C5-9140-880A-421172C0F0E0}" type="pres">
      <dgm:prSet presAssocID="{2D244584-1B39-B448-8011-68920EB16B8E}" presName="middleBoxParent" presStyleLbl="node1" presStyleIdx="1" presStyleCnt="2"/>
      <dgm:spPr/>
    </dgm:pt>
    <dgm:pt modelId="{F8D46211-25DF-D449-902C-2305D5B51D99}" type="pres">
      <dgm:prSet presAssocID="{2D244584-1B39-B448-8011-68920EB16B8E}" presName="middleBoxChildren" presStyleCnt="0"/>
      <dgm:spPr/>
    </dgm:pt>
    <dgm:pt modelId="{BB4E2C00-F077-9D4E-B0E4-B53368FBFA83}" type="pres">
      <dgm:prSet presAssocID="{E0640BE2-5F51-F74C-A858-24A41FD6F416}" presName="mChild" presStyleLbl="fgAcc1" presStyleIdx="2" presStyleCnt="4">
        <dgm:presLayoutVars>
          <dgm:bulletEnabled val="1"/>
        </dgm:presLayoutVars>
      </dgm:prSet>
      <dgm:spPr/>
    </dgm:pt>
    <dgm:pt modelId="{D76A8A1F-4FF3-DA48-958A-BAD5B75E52CF}" type="pres">
      <dgm:prSet presAssocID="{A4B09CC6-75AF-1045-8A6C-69723472C7FB}" presName="middleSibTrans" presStyleCnt="0"/>
      <dgm:spPr/>
    </dgm:pt>
    <dgm:pt modelId="{076FF10A-CB90-7F4E-9154-326DECFC3986}" type="pres">
      <dgm:prSet presAssocID="{C959820B-A142-984F-8F3E-BD31F540C1CE}" presName="mChild" presStyleLbl="fgAcc1" presStyleIdx="3" presStyleCnt="4">
        <dgm:presLayoutVars>
          <dgm:bulletEnabled val="1"/>
        </dgm:presLayoutVars>
      </dgm:prSet>
      <dgm:spPr/>
    </dgm:pt>
  </dgm:ptLst>
  <dgm:cxnLst>
    <dgm:cxn modelId="{E8CD0910-2E1B-C942-8252-FB9A3E539889}" srcId="{5B15C94E-4258-4645-A2A2-D8FE1E456CB4}" destId="{5A409DAC-B4BB-2C4D-B628-31F5541C0215}" srcOrd="0" destOrd="0" parTransId="{2A3F0E90-BA40-5843-8182-C035E54B86ED}" sibTransId="{CAE174FA-5D78-8E4B-AF8B-1A9EFD852036}"/>
    <dgm:cxn modelId="{7C4E841A-958F-BA41-A2B8-58A878A7956E}" srcId="{AC0E9E1E-74F9-0E42-A62D-945C60A44D5E}" destId="{C959820B-A142-984F-8F3E-BD31F540C1CE}" srcOrd="1" destOrd="0" parTransId="{3023224A-9A05-4C4F-AB75-E7138450DE9E}" sibTransId="{C56F898F-BE63-D744-B4C1-A1595F2E1A97}"/>
    <dgm:cxn modelId="{8209C645-E2BB-914F-9128-45C1843674EC}" type="presOf" srcId="{E0640BE2-5F51-F74C-A858-24A41FD6F416}" destId="{BB4E2C00-F077-9D4E-B0E4-B53368FBFA83}" srcOrd="0" destOrd="0" presId="urn:microsoft.com/office/officeart/2005/8/layout/target2"/>
    <dgm:cxn modelId="{FBD49F49-BEA8-1445-84D5-123BBDBB089E}" type="presOf" srcId="{2D244584-1B39-B448-8011-68920EB16B8E}" destId="{9DFC51D5-8125-C749-B5EB-6F647CC58598}" srcOrd="0" destOrd="0" presId="urn:microsoft.com/office/officeart/2005/8/layout/target2"/>
    <dgm:cxn modelId="{3613B54A-62B0-9940-AC62-77FBA6E4035D}" type="presOf" srcId="{AC0E9E1E-74F9-0E42-A62D-945C60A44D5E}" destId="{0DD468FA-C4C5-9140-880A-421172C0F0E0}" srcOrd="0" destOrd="0" presId="urn:microsoft.com/office/officeart/2005/8/layout/target2"/>
    <dgm:cxn modelId="{9BA2FEAE-2EFD-1A40-AC39-E167F06A040C}" type="presOf" srcId="{5B15C94E-4258-4645-A2A2-D8FE1E456CB4}" destId="{5822E814-EAAA-5A4F-A4D8-DA5A69FC5B68}" srcOrd="0" destOrd="0" presId="urn:microsoft.com/office/officeart/2005/8/layout/target2"/>
    <dgm:cxn modelId="{0E9876B3-C807-D44C-868B-28C2F1D52C70}" type="presOf" srcId="{C959820B-A142-984F-8F3E-BD31F540C1CE}" destId="{076FF10A-CB90-7F4E-9154-326DECFC3986}" srcOrd="0" destOrd="0" presId="urn:microsoft.com/office/officeart/2005/8/layout/target2"/>
    <dgm:cxn modelId="{3D24E2BB-3234-A04E-A366-3D35EAAABD61}" srcId="{2D244584-1B39-B448-8011-68920EB16B8E}" destId="{5B15C94E-4258-4645-A2A2-D8FE1E456CB4}" srcOrd="0" destOrd="0" parTransId="{7370C8BE-AE12-EF4E-93C4-A849D0189028}" sibTransId="{DDB0B516-FC5B-4142-97C7-146A862FE24E}"/>
    <dgm:cxn modelId="{73327FC4-2B93-0B40-AC22-10C9B993958B}" srcId="{5B15C94E-4258-4645-A2A2-D8FE1E456CB4}" destId="{464DFCB2-8EA9-7940-A784-7AA3F3A0EDDE}" srcOrd="1" destOrd="0" parTransId="{971E5F6B-B825-EB41-AEF4-D34D2668B558}" sibTransId="{C838F56F-4280-1D48-A093-E1869B0E107B}"/>
    <dgm:cxn modelId="{04999CC7-CB06-4E4F-AB2B-3D7B2991A9D1}" type="presOf" srcId="{464DFCB2-8EA9-7940-A784-7AA3F3A0EDDE}" destId="{0A49321A-7A5C-7040-B60E-72CE19F5DD8C}" srcOrd="0" destOrd="0" presId="urn:microsoft.com/office/officeart/2005/8/layout/target2"/>
    <dgm:cxn modelId="{C29EDAC9-CF51-CB4B-ABA6-F8FDEDF7C87F}" srcId="{AC0E9E1E-74F9-0E42-A62D-945C60A44D5E}" destId="{E0640BE2-5F51-F74C-A858-24A41FD6F416}" srcOrd="0" destOrd="0" parTransId="{D4DA84FF-5617-0E44-8E99-F599D667D110}" sibTransId="{A4B09CC6-75AF-1045-8A6C-69723472C7FB}"/>
    <dgm:cxn modelId="{464AEECF-4635-094C-B2B4-228A66384098}" type="presOf" srcId="{5A409DAC-B4BB-2C4D-B628-31F5541C0215}" destId="{F8A90E18-F0D4-824E-95C9-5F8659C59A99}" srcOrd="0" destOrd="0" presId="urn:microsoft.com/office/officeart/2005/8/layout/target2"/>
    <dgm:cxn modelId="{2C4915E9-86DC-C64D-AAFE-DBC4A7344ABC}" srcId="{2D244584-1B39-B448-8011-68920EB16B8E}" destId="{AC0E9E1E-74F9-0E42-A62D-945C60A44D5E}" srcOrd="1" destOrd="0" parTransId="{4D7933D1-25F8-6942-AC53-DD37B91B46BA}" sibTransId="{33374F78-C7CF-3846-873B-347E8D928577}"/>
    <dgm:cxn modelId="{2BB9AB8B-4CF6-8542-83E5-73619C16D715}" type="presParOf" srcId="{9DFC51D5-8125-C749-B5EB-6F647CC58598}" destId="{D65C285E-6E79-8C4E-80AB-6DC5B0EB1D07}" srcOrd="0" destOrd="0" presId="urn:microsoft.com/office/officeart/2005/8/layout/target2"/>
    <dgm:cxn modelId="{8846E3B8-4AF6-4B4D-AB13-27430DD54AE6}" type="presParOf" srcId="{D65C285E-6E79-8C4E-80AB-6DC5B0EB1D07}" destId="{5822E814-EAAA-5A4F-A4D8-DA5A69FC5B68}" srcOrd="0" destOrd="0" presId="urn:microsoft.com/office/officeart/2005/8/layout/target2"/>
    <dgm:cxn modelId="{40DFC730-0570-F844-A258-DE47D1C4B581}" type="presParOf" srcId="{D65C285E-6E79-8C4E-80AB-6DC5B0EB1D07}" destId="{2B9483DE-5566-004B-9021-11D5A1F9B1AC}" srcOrd="1" destOrd="0" presId="urn:microsoft.com/office/officeart/2005/8/layout/target2"/>
    <dgm:cxn modelId="{91DFBBC4-88B8-9E45-A2AF-A74940BC8AF9}" type="presParOf" srcId="{2B9483DE-5566-004B-9021-11D5A1F9B1AC}" destId="{F8A90E18-F0D4-824E-95C9-5F8659C59A99}" srcOrd="0" destOrd="0" presId="urn:microsoft.com/office/officeart/2005/8/layout/target2"/>
    <dgm:cxn modelId="{570AEBAA-92C3-B24A-B250-E2D2DE70C918}" type="presParOf" srcId="{2B9483DE-5566-004B-9021-11D5A1F9B1AC}" destId="{64D3B8B8-C823-454F-9CB9-93C97C1731A7}" srcOrd="1" destOrd="0" presId="urn:microsoft.com/office/officeart/2005/8/layout/target2"/>
    <dgm:cxn modelId="{1327EA3E-F6F0-DD45-B6A3-63661CA355BC}" type="presParOf" srcId="{2B9483DE-5566-004B-9021-11D5A1F9B1AC}" destId="{0A49321A-7A5C-7040-B60E-72CE19F5DD8C}" srcOrd="2" destOrd="0" presId="urn:microsoft.com/office/officeart/2005/8/layout/target2"/>
    <dgm:cxn modelId="{0A83C94A-9273-8848-B344-829E40530BDA}" type="presParOf" srcId="{9DFC51D5-8125-C749-B5EB-6F647CC58598}" destId="{4CDBDC2F-D344-D24E-B342-8954E6BA0909}" srcOrd="1" destOrd="0" presId="urn:microsoft.com/office/officeart/2005/8/layout/target2"/>
    <dgm:cxn modelId="{3A08790F-7ADA-E243-AFB5-FFA450DD16E2}" type="presParOf" srcId="{4CDBDC2F-D344-D24E-B342-8954E6BA0909}" destId="{0DD468FA-C4C5-9140-880A-421172C0F0E0}" srcOrd="0" destOrd="0" presId="urn:microsoft.com/office/officeart/2005/8/layout/target2"/>
    <dgm:cxn modelId="{CC279257-6B18-E143-A6E2-091EAF6037E9}" type="presParOf" srcId="{4CDBDC2F-D344-D24E-B342-8954E6BA0909}" destId="{F8D46211-25DF-D449-902C-2305D5B51D99}" srcOrd="1" destOrd="0" presId="urn:microsoft.com/office/officeart/2005/8/layout/target2"/>
    <dgm:cxn modelId="{D27C43FF-3F0A-E142-BB06-77000301EDB4}" type="presParOf" srcId="{F8D46211-25DF-D449-902C-2305D5B51D99}" destId="{BB4E2C00-F077-9D4E-B0E4-B53368FBFA83}" srcOrd="0" destOrd="0" presId="urn:microsoft.com/office/officeart/2005/8/layout/target2"/>
    <dgm:cxn modelId="{1422FC8E-2897-834E-98A0-6ABAE8505319}" type="presParOf" srcId="{F8D46211-25DF-D449-902C-2305D5B51D99}" destId="{D76A8A1F-4FF3-DA48-958A-BAD5B75E52CF}" srcOrd="1" destOrd="0" presId="urn:microsoft.com/office/officeart/2005/8/layout/target2"/>
    <dgm:cxn modelId="{880A093D-BDC5-3644-8E64-4B62764A2C23}" type="presParOf" srcId="{F8D46211-25DF-D449-902C-2305D5B51D99}" destId="{076FF10A-CB90-7F4E-9154-326DECFC3986}" srcOrd="2" destOrd="0" presId="urn:microsoft.com/office/officeart/2005/8/layout/targe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D244584-1B39-B448-8011-68920EB16B8E}" type="doc">
      <dgm:prSet loTypeId="urn:microsoft.com/office/officeart/2005/8/layout/target2" loCatId="" qsTypeId="urn:microsoft.com/office/officeart/2005/8/quickstyle/simple1" qsCatId="simple" csTypeId="urn:microsoft.com/office/officeart/2005/8/colors/accent2_1" csCatId="accent2" phldr="1"/>
      <dgm:spPr/>
      <dgm:t>
        <a:bodyPr/>
        <a:lstStyle/>
        <a:p>
          <a:endParaRPr lang="en-US"/>
        </a:p>
      </dgm:t>
    </dgm:pt>
    <dgm:pt modelId="{5B15C94E-4258-4645-A2A2-D8FE1E456CB4}">
      <dgm:prSet phldrT="[Text]"/>
      <dgm:spPr/>
      <dgm:t>
        <a:bodyPr/>
        <a:lstStyle/>
        <a:p>
          <a:pPr>
            <a:buFont typeface="Wingdings" pitchFamily="2" charset="2"/>
            <a:buChar char="Ø"/>
          </a:pPr>
          <a:r>
            <a:rPr lang="en-US" b="1" dirty="0">
              <a:latin typeface="Söhne"/>
            </a:rPr>
            <a:t>Summary of Findings</a:t>
          </a:r>
          <a:endParaRPr lang="en-US" dirty="0"/>
        </a:p>
      </dgm:t>
    </dgm:pt>
    <dgm:pt modelId="{7370C8BE-AE12-EF4E-93C4-A849D0189028}" type="parTrans" cxnId="{3D24E2BB-3234-A04E-A366-3D35EAAABD61}">
      <dgm:prSet/>
      <dgm:spPr/>
      <dgm:t>
        <a:bodyPr/>
        <a:lstStyle/>
        <a:p>
          <a:endParaRPr lang="en-US"/>
        </a:p>
      </dgm:t>
    </dgm:pt>
    <dgm:pt modelId="{DDB0B516-FC5B-4142-97C7-146A862FE24E}" type="sibTrans" cxnId="{3D24E2BB-3234-A04E-A366-3D35EAAABD61}">
      <dgm:prSet/>
      <dgm:spPr/>
      <dgm:t>
        <a:bodyPr/>
        <a:lstStyle/>
        <a:p>
          <a:endParaRPr lang="en-US"/>
        </a:p>
      </dgm:t>
    </dgm:pt>
    <dgm:pt modelId="{5A409DAC-B4BB-2C4D-B628-31F5541C0215}">
      <dgm:prSet phldrT="[Text]" custT="1"/>
      <dgm:spPr/>
      <dgm:t>
        <a:bodyPr/>
        <a:lstStyle/>
        <a:p>
          <a:pPr>
            <a:buFont typeface="Arial" panose="020B0604020202020204" pitchFamily="34" charset="0"/>
            <a:buChar char="•"/>
          </a:pPr>
          <a:r>
            <a:rPr lang="en-US" sz="1800" b="1" i="0" u="none" strike="noStrike" dirty="0">
              <a:effectLst/>
              <a:latin typeface="Söhne"/>
            </a:rPr>
            <a:t>Model Selection</a:t>
          </a:r>
          <a:endParaRPr lang="en-US" sz="1800" dirty="0"/>
        </a:p>
      </dgm:t>
    </dgm:pt>
    <dgm:pt modelId="{2A3F0E90-BA40-5843-8182-C035E54B86ED}" type="parTrans" cxnId="{E8CD0910-2E1B-C942-8252-FB9A3E539889}">
      <dgm:prSet/>
      <dgm:spPr/>
      <dgm:t>
        <a:bodyPr/>
        <a:lstStyle/>
        <a:p>
          <a:endParaRPr lang="en-US"/>
        </a:p>
      </dgm:t>
    </dgm:pt>
    <dgm:pt modelId="{CAE174FA-5D78-8E4B-AF8B-1A9EFD852036}" type="sibTrans" cxnId="{E8CD0910-2E1B-C942-8252-FB9A3E539889}">
      <dgm:prSet/>
      <dgm:spPr/>
      <dgm:t>
        <a:bodyPr/>
        <a:lstStyle/>
        <a:p>
          <a:endParaRPr lang="en-US"/>
        </a:p>
      </dgm:t>
    </dgm:pt>
    <dgm:pt modelId="{AC0E9E1E-74F9-0E42-A62D-945C60A44D5E}">
      <dgm:prSet phldrT="[Text]"/>
      <dgm:spPr/>
      <dgm:t>
        <a:bodyPr/>
        <a:lstStyle/>
        <a:p>
          <a:r>
            <a:rPr lang="en-US" b="0" i="0" u="none" dirty="0"/>
            <a:t>Model Performance</a:t>
          </a:r>
          <a:endParaRPr lang="en-US" dirty="0"/>
        </a:p>
      </dgm:t>
    </dgm:pt>
    <dgm:pt modelId="{4D7933D1-25F8-6942-AC53-DD37B91B46BA}" type="parTrans" cxnId="{2C4915E9-86DC-C64D-AAFE-DBC4A7344ABC}">
      <dgm:prSet/>
      <dgm:spPr/>
      <dgm:t>
        <a:bodyPr/>
        <a:lstStyle/>
        <a:p>
          <a:endParaRPr lang="en-US"/>
        </a:p>
      </dgm:t>
    </dgm:pt>
    <dgm:pt modelId="{33374F78-C7CF-3846-873B-347E8D928577}" type="sibTrans" cxnId="{2C4915E9-86DC-C64D-AAFE-DBC4A7344ABC}">
      <dgm:prSet/>
      <dgm:spPr/>
      <dgm:t>
        <a:bodyPr/>
        <a:lstStyle/>
        <a:p>
          <a:endParaRPr lang="en-US"/>
        </a:p>
      </dgm:t>
    </dgm:pt>
    <dgm:pt modelId="{E0640BE2-5F51-F74C-A858-24A41FD6F416}">
      <dgm:prSet phldrT="[Text]" custT="1"/>
      <dgm:spPr/>
      <dgm:t>
        <a:bodyPr/>
        <a:lstStyle/>
        <a:p>
          <a:pPr>
            <a:buFont typeface="Arial" panose="020B0604020202020204" pitchFamily="34" charset="0"/>
            <a:buChar char="•"/>
          </a:pPr>
          <a:r>
            <a:rPr lang="en-US" sz="1600" b="1" i="0" u="none" dirty="0"/>
            <a:t>Forecasting Accuracy</a:t>
          </a:r>
          <a:endParaRPr lang="en-US" sz="1600" dirty="0"/>
        </a:p>
      </dgm:t>
    </dgm:pt>
    <dgm:pt modelId="{D4DA84FF-5617-0E44-8E99-F599D667D110}" type="parTrans" cxnId="{C29EDAC9-CF51-CB4B-ABA6-F8FDEDF7C87F}">
      <dgm:prSet/>
      <dgm:spPr/>
      <dgm:t>
        <a:bodyPr/>
        <a:lstStyle/>
        <a:p>
          <a:endParaRPr lang="en-US"/>
        </a:p>
      </dgm:t>
    </dgm:pt>
    <dgm:pt modelId="{A4B09CC6-75AF-1045-8A6C-69723472C7FB}" type="sibTrans" cxnId="{C29EDAC9-CF51-CB4B-ABA6-F8FDEDF7C87F}">
      <dgm:prSet/>
      <dgm:spPr/>
      <dgm:t>
        <a:bodyPr/>
        <a:lstStyle/>
        <a:p>
          <a:endParaRPr lang="en-US"/>
        </a:p>
      </dgm:t>
    </dgm:pt>
    <dgm:pt modelId="{9C3FE71D-92C5-6142-ADD4-76BD2DBCCE55}">
      <dgm:prSet phldrT="[Text]"/>
      <dgm:spPr/>
      <dgm:t>
        <a:bodyPr/>
        <a:lstStyle/>
        <a:p>
          <a:pPr>
            <a:buFont typeface="Arial" panose="020B0604020202020204" pitchFamily="34" charset="0"/>
            <a:buChar char="•"/>
          </a:pPr>
          <a:r>
            <a:rPr lang="en-US" b="1" i="0" u="none" strike="noStrike" dirty="0">
              <a:effectLst/>
              <a:latin typeface="Söhne"/>
            </a:rPr>
            <a:t>Residual Analysis</a:t>
          </a:r>
          <a:r>
            <a:rPr lang="en-US" b="0" i="0" u="none" strike="noStrike" dirty="0">
              <a:effectLst/>
              <a:latin typeface="Söhne"/>
            </a:rPr>
            <a:t>.</a:t>
          </a:r>
          <a:endParaRPr lang="en-US" dirty="0"/>
        </a:p>
      </dgm:t>
    </dgm:pt>
    <dgm:pt modelId="{7111441D-3743-6441-A849-F98161ED8DED}" type="parTrans" cxnId="{D1C2EC52-3471-F34E-9954-B869CF60B92C}">
      <dgm:prSet/>
      <dgm:spPr/>
      <dgm:t>
        <a:bodyPr/>
        <a:lstStyle/>
        <a:p>
          <a:endParaRPr lang="en-US"/>
        </a:p>
      </dgm:t>
    </dgm:pt>
    <dgm:pt modelId="{50ECA7E7-A167-C944-920D-62742A907608}" type="sibTrans" cxnId="{D1C2EC52-3471-F34E-9954-B869CF60B92C}">
      <dgm:prSet/>
      <dgm:spPr/>
      <dgm:t>
        <a:bodyPr/>
        <a:lstStyle/>
        <a:p>
          <a:endParaRPr lang="en-US"/>
        </a:p>
      </dgm:t>
    </dgm:pt>
    <dgm:pt modelId="{FCBDACE8-BEFF-7E47-A1B1-1C374F4CBFB8}">
      <dgm:prSet phldrT="[Text]" custT="1"/>
      <dgm:spPr/>
      <dgm:t>
        <a:bodyPr/>
        <a:lstStyle/>
        <a:p>
          <a:pPr>
            <a:buFont typeface="Arial" panose="020B0604020202020204" pitchFamily="34" charset="0"/>
            <a:buChar char="•"/>
          </a:pPr>
          <a:r>
            <a:rPr lang="en-US" sz="1600" b="1" i="0" u="none" dirty="0"/>
            <a:t>Comparison with Simpler Model</a:t>
          </a:r>
          <a:endParaRPr lang="en-US" sz="1600" b="1" dirty="0"/>
        </a:p>
      </dgm:t>
    </dgm:pt>
    <dgm:pt modelId="{62D41295-783B-C84D-9DE5-1D5A4B338EEE}" type="parTrans" cxnId="{6CFDE8FF-1CE5-0446-B183-959AFAFF3B16}">
      <dgm:prSet/>
      <dgm:spPr/>
      <dgm:t>
        <a:bodyPr/>
        <a:lstStyle/>
        <a:p>
          <a:endParaRPr lang="en-US"/>
        </a:p>
      </dgm:t>
    </dgm:pt>
    <dgm:pt modelId="{52F4BD77-74FC-5D4E-8D48-9753B1B402F4}" type="sibTrans" cxnId="{6CFDE8FF-1CE5-0446-B183-959AFAFF3B16}">
      <dgm:prSet/>
      <dgm:spPr/>
      <dgm:t>
        <a:bodyPr/>
        <a:lstStyle/>
        <a:p>
          <a:endParaRPr lang="en-US"/>
        </a:p>
      </dgm:t>
    </dgm:pt>
    <dgm:pt modelId="{643F7B04-DCA4-D14D-95D2-0C4FD8E10A89}">
      <dgm:prSet/>
      <dgm:spPr/>
      <dgm:t>
        <a:bodyPr/>
        <a:lstStyle/>
        <a:p>
          <a:r>
            <a:rPr lang="en-US" b="0" i="0" u="none" dirty="0"/>
            <a:t>Insights Gained</a:t>
          </a:r>
          <a:endParaRPr lang="en-US" dirty="0"/>
        </a:p>
      </dgm:t>
    </dgm:pt>
    <dgm:pt modelId="{59109AEC-AF3C-AB42-8C49-F102ED54B95E}" type="parTrans" cxnId="{488F5A6D-DCC2-D94D-8EBA-EB97E997B8E4}">
      <dgm:prSet/>
      <dgm:spPr/>
      <dgm:t>
        <a:bodyPr/>
        <a:lstStyle/>
        <a:p>
          <a:endParaRPr lang="en-US"/>
        </a:p>
      </dgm:t>
    </dgm:pt>
    <dgm:pt modelId="{A0325401-65B2-FA43-90E4-15B865F603B5}" type="sibTrans" cxnId="{488F5A6D-DCC2-D94D-8EBA-EB97E997B8E4}">
      <dgm:prSet/>
      <dgm:spPr/>
      <dgm:t>
        <a:bodyPr/>
        <a:lstStyle/>
        <a:p>
          <a:endParaRPr lang="en-US"/>
        </a:p>
      </dgm:t>
    </dgm:pt>
    <dgm:pt modelId="{AF050667-E82B-2046-B62C-9D903DF3862E}">
      <dgm:prSet custT="1"/>
      <dgm:spPr/>
      <dgm:t>
        <a:bodyPr/>
        <a:lstStyle/>
        <a:p>
          <a:pPr algn="l">
            <a:buFont typeface="Arial" panose="020B0604020202020204" pitchFamily="34" charset="0"/>
            <a:buChar char="•"/>
          </a:pPr>
          <a:r>
            <a:rPr lang="en-US" sz="1400" b="1" i="0" u="none" dirty="0"/>
            <a:t>Temporal Dependencies:</a:t>
          </a:r>
          <a:r>
            <a:rPr lang="en-US" sz="1400" b="0" i="0" u="none" dirty="0"/>
            <a:t> The selected model successfully captures temporal dependencies in Bitcoin daily closing prices, contributing to a more accurate representation of market dynamics.</a:t>
          </a:r>
        </a:p>
      </dgm:t>
    </dgm:pt>
    <dgm:pt modelId="{30A3CE79-68D4-2649-A557-89880E5FE2EF}" type="parTrans" cxnId="{358BFE2A-8D3A-744F-B181-4E12D1DA855B}">
      <dgm:prSet/>
      <dgm:spPr/>
      <dgm:t>
        <a:bodyPr/>
        <a:lstStyle/>
        <a:p>
          <a:endParaRPr lang="en-US"/>
        </a:p>
      </dgm:t>
    </dgm:pt>
    <dgm:pt modelId="{468EC08F-389F-BB47-9537-D585ADC82BB4}" type="sibTrans" cxnId="{358BFE2A-8D3A-744F-B181-4E12D1DA855B}">
      <dgm:prSet/>
      <dgm:spPr/>
      <dgm:t>
        <a:bodyPr/>
        <a:lstStyle/>
        <a:p>
          <a:endParaRPr lang="en-US"/>
        </a:p>
      </dgm:t>
    </dgm:pt>
    <dgm:pt modelId="{82614D68-4D40-7B4A-9B7E-630F119C522F}">
      <dgm:prSet custT="1"/>
      <dgm:spPr/>
      <dgm:t>
        <a:bodyPr/>
        <a:lstStyle/>
        <a:p>
          <a:r>
            <a:rPr lang="en-US" sz="1600" b="1" i="0" u="none" dirty="0"/>
            <a:t>Model Generalization:</a:t>
          </a:r>
          <a:r>
            <a:rPr lang="en-US" sz="1600" b="0" i="0" u="none" dirty="0"/>
            <a:t> The model's generalization capabilities were evident in its ability to forecast values beyond the training period.</a:t>
          </a:r>
          <a:endParaRPr lang="en-US" sz="1600" dirty="0"/>
        </a:p>
      </dgm:t>
    </dgm:pt>
    <dgm:pt modelId="{ACC3C461-64A2-7442-B0E6-5ACE0238DFCE}" type="parTrans" cxnId="{D1505771-D175-BF46-8CE7-E373BA05A23F}">
      <dgm:prSet/>
      <dgm:spPr/>
      <dgm:t>
        <a:bodyPr/>
        <a:lstStyle/>
        <a:p>
          <a:endParaRPr lang="en-US"/>
        </a:p>
      </dgm:t>
    </dgm:pt>
    <dgm:pt modelId="{E381EB83-F9C4-0641-9BCF-CB68931B2407}" type="sibTrans" cxnId="{D1505771-D175-BF46-8CE7-E373BA05A23F}">
      <dgm:prSet/>
      <dgm:spPr/>
      <dgm:t>
        <a:bodyPr/>
        <a:lstStyle/>
        <a:p>
          <a:endParaRPr lang="en-US"/>
        </a:p>
      </dgm:t>
    </dgm:pt>
    <dgm:pt modelId="{9DFC51D5-8125-C749-B5EB-6F647CC58598}" type="pres">
      <dgm:prSet presAssocID="{2D244584-1B39-B448-8011-68920EB16B8E}" presName="Name0" presStyleCnt="0">
        <dgm:presLayoutVars>
          <dgm:chMax val="3"/>
          <dgm:chPref val="1"/>
          <dgm:dir/>
          <dgm:animLvl val="lvl"/>
          <dgm:resizeHandles/>
        </dgm:presLayoutVars>
      </dgm:prSet>
      <dgm:spPr/>
    </dgm:pt>
    <dgm:pt modelId="{D65C285E-6E79-8C4E-80AB-6DC5B0EB1D07}" type="pres">
      <dgm:prSet presAssocID="{2D244584-1B39-B448-8011-68920EB16B8E}" presName="outerBox" presStyleCnt="0"/>
      <dgm:spPr/>
    </dgm:pt>
    <dgm:pt modelId="{5822E814-EAAA-5A4F-A4D8-DA5A69FC5B68}" type="pres">
      <dgm:prSet presAssocID="{2D244584-1B39-B448-8011-68920EB16B8E}" presName="outerBoxParent" presStyleLbl="node1" presStyleIdx="0" presStyleCnt="3" custLinFactNeighborX="-63922" custLinFactNeighborY="7226"/>
      <dgm:spPr/>
    </dgm:pt>
    <dgm:pt modelId="{2B9483DE-5566-004B-9021-11D5A1F9B1AC}" type="pres">
      <dgm:prSet presAssocID="{2D244584-1B39-B448-8011-68920EB16B8E}" presName="outerBoxChildren" presStyleCnt="0"/>
      <dgm:spPr/>
    </dgm:pt>
    <dgm:pt modelId="{F8A90E18-F0D4-824E-95C9-5F8659C59A99}" type="pres">
      <dgm:prSet presAssocID="{5A409DAC-B4BB-2C4D-B628-31F5541C0215}" presName="oChild" presStyleLbl="fgAcc1" presStyleIdx="0" presStyleCnt="6" custScaleX="83416" custScaleY="81486">
        <dgm:presLayoutVars>
          <dgm:bulletEnabled val="1"/>
        </dgm:presLayoutVars>
      </dgm:prSet>
      <dgm:spPr/>
    </dgm:pt>
    <dgm:pt modelId="{E8C8C42D-72A8-C34C-ACF1-09F69A239DA1}" type="pres">
      <dgm:prSet presAssocID="{CAE174FA-5D78-8E4B-AF8B-1A9EFD852036}" presName="outerSibTrans" presStyleCnt="0"/>
      <dgm:spPr/>
    </dgm:pt>
    <dgm:pt modelId="{28CFD232-5AB4-5F4C-AD70-DF2087EDCA86}" type="pres">
      <dgm:prSet presAssocID="{9C3FE71D-92C5-6142-ADD4-76BD2DBCCE55}" presName="oChild" presStyleLbl="fgAcc1" presStyleIdx="1" presStyleCnt="6" custScaleX="83416" custScaleY="88153">
        <dgm:presLayoutVars>
          <dgm:bulletEnabled val="1"/>
        </dgm:presLayoutVars>
      </dgm:prSet>
      <dgm:spPr/>
    </dgm:pt>
    <dgm:pt modelId="{4CDBDC2F-D344-D24E-B342-8954E6BA0909}" type="pres">
      <dgm:prSet presAssocID="{2D244584-1B39-B448-8011-68920EB16B8E}" presName="middleBox" presStyleCnt="0"/>
      <dgm:spPr/>
    </dgm:pt>
    <dgm:pt modelId="{0DD468FA-C4C5-9140-880A-421172C0F0E0}" type="pres">
      <dgm:prSet presAssocID="{2D244584-1B39-B448-8011-68920EB16B8E}" presName="middleBoxParent" presStyleLbl="node1" presStyleIdx="1" presStyleCnt="3" custScaleX="104956" custScaleY="106010"/>
      <dgm:spPr/>
    </dgm:pt>
    <dgm:pt modelId="{F8D46211-25DF-D449-902C-2305D5B51D99}" type="pres">
      <dgm:prSet presAssocID="{2D244584-1B39-B448-8011-68920EB16B8E}" presName="middleBoxChildren" presStyleCnt="0"/>
      <dgm:spPr/>
    </dgm:pt>
    <dgm:pt modelId="{BB4E2C00-F077-9D4E-B0E4-B53368FBFA83}" type="pres">
      <dgm:prSet presAssocID="{E0640BE2-5F51-F74C-A858-24A41FD6F416}" presName="mChild" presStyleLbl="fgAcc1" presStyleIdx="2" presStyleCnt="6" custScaleX="94891" custScaleY="85016" custLinFactNeighborX="-21172" custLinFactNeighborY="15114">
        <dgm:presLayoutVars>
          <dgm:bulletEnabled val="1"/>
        </dgm:presLayoutVars>
      </dgm:prSet>
      <dgm:spPr/>
    </dgm:pt>
    <dgm:pt modelId="{DF64B022-616A-6043-9BAF-0C2CCF934C60}" type="pres">
      <dgm:prSet presAssocID="{A4B09CC6-75AF-1045-8A6C-69723472C7FB}" presName="middleSibTrans" presStyleCnt="0"/>
      <dgm:spPr/>
    </dgm:pt>
    <dgm:pt modelId="{D9F37289-8672-FD45-A8B7-49F1D0E8D6E9}" type="pres">
      <dgm:prSet presAssocID="{FCBDACE8-BEFF-7E47-A1B1-1C374F4CBFB8}" presName="mChild" presStyleLbl="fgAcc1" presStyleIdx="3" presStyleCnt="6" custScaleX="93306" custScaleY="94425" custLinFactNeighborX="-23525" custLinFactNeighborY="14659">
        <dgm:presLayoutVars>
          <dgm:bulletEnabled val="1"/>
        </dgm:presLayoutVars>
      </dgm:prSet>
      <dgm:spPr/>
    </dgm:pt>
    <dgm:pt modelId="{BCF4DF36-9A66-8D4F-9028-FCC3555BB577}" type="pres">
      <dgm:prSet presAssocID="{2D244584-1B39-B448-8011-68920EB16B8E}" presName="centerBox" presStyleCnt="0"/>
      <dgm:spPr/>
    </dgm:pt>
    <dgm:pt modelId="{94CB6C63-B506-0E4E-92EF-82169C1943CC}" type="pres">
      <dgm:prSet presAssocID="{2D244584-1B39-B448-8011-68920EB16B8E}" presName="centerBoxParent" presStyleLbl="node1" presStyleIdx="2" presStyleCnt="3" custScaleX="117186" custScaleY="130951" custLinFactNeighborX="-1533" custLinFactNeighborY="71"/>
      <dgm:spPr/>
    </dgm:pt>
    <dgm:pt modelId="{82A29EF2-4C9C-7243-83C0-FA6680489F06}" type="pres">
      <dgm:prSet presAssocID="{2D244584-1B39-B448-8011-68920EB16B8E}" presName="centerBoxChildren" presStyleCnt="0"/>
      <dgm:spPr/>
    </dgm:pt>
    <dgm:pt modelId="{831A500C-0291-3C41-8A85-7288DA838955}" type="pres">
      <dgm:prSet presAssocID="{82614D68-4D40-7B4A-9B7E-630F119C522F}" presName="cChild" presStyleLbl="fgAcc1" presStyleIdx="4" presStyleCnt="6" custScaleX="119378" custScaleY="174712" custLinFactX="-8194" custLinFactNeighborX="-100000" custLinFactNeighborY="7661">
        <dgm:presLayoutVars>
          <dgm:bulletEnabled val="1"/>
        </dgm:presLayoutVars>
      </dgm:prSet>
      <dgm:spPr/>
    </dgm:pt>
    <dgm:pt modelId="{1A6BEC0E-F897-9048-A3FA-C4212343C598}" type="pres">
      <dgm:prSet presAssocID="{E381EB83-F9C4-0641-9BCF-CB68931B2407}" presName="centerSibTrans" presStyleCnt="0"/>
      <dgm:spPr/>
    </dgm:pt>
    <dgm:pt modelId="{26777982-23B4-104E-AECA-1167B47C008C}" type="pres">
      <dgm:prSet presAssocID="{AF050667-E82B-2046-B62C-9D903DF3862E}" presName="cChild" presStyleLbl="fgAcc1" presStyleIdx="5" presStyleCnt="6" custScaleX="125834" custScaleY="172159" custLinFactX="-4594" custLinFactNeighborX="-100000" custLinFactNeighborY="7661">
        <dgm:presLayoutVars>
          <dgm:bulletEnabled val="1"/>
        </dgm:presLayoutVars>
      </dgm:prSet>
      <dgm:spPr/>
    </dgm:pt>
  </dgm:ptLst>
  <dgm:cxnLst>
    <dgm:cxn modelId="{E8CD0910-2E1B-C942-8252-FB9A3E539889}" srcId="{5B15C94E-4258-4645-A2A2-D8FE1E456CB4}" destId="{5A409DAC-B4BB-2C4D-B628-31F5541C0215}" srcOrd="0" destOrd="0" parTransId="{2A3F0E90-BA40-5843-8182-C035E54B86ED}" sibTransId="{CAE174FA-5D78-8E4B-AF8B-1A9EFD852036}"/>
    <dgm:cxn modelId="{358BFE2A-8D3A-744F-B181-4E12D1DA855B}" srcId="{643F7B04-DCA4-D14D-95D2-0C4FD8E10A89}" destId="{AF050667-E82B-2046-B62C-9D903DF3862E}" srcOrd="1" destOrd="0" parTransId="{30A3CE79-68D4-2649-A557-89880E5FE2EF}" sibTransId="{468EC08F-389F-BB47-9537-D585ADC82BB4}"/>
    <dgm:cxn modelId="{3E4E342B-D5E3-9E47-89DB-10EC62CF1086}" type="presOf" srcId="{AF050667-E82B-2046-B62C-9D903DF3862E}" destId="{26777982-23B4-104E-AECA-1167B47C008C}" srcOrd="0" destOrd="0" presId="urn:microsoft.com/office/officeart/2005/8/layout/target2"/>
    <dgm:cxn modelId="{17DD693A-8863-2846-95B3-1E147D334B0F}" type="presOf" srcId="{FCBDACE8-BEFF-7E47-A1B1-1C374F4CBFB8}" destId="{D9F37289-8672-FD45-A8B7-49F1D0E8D6E9}" srcOrd="0" destOrd="0" presId="urn:microsoft.com/office/officeart/2005/8/layout/target2"/>
    <dgm:cxn modelId="{8209C645-E2BB-914F-9128-45C1843674EC}" type="presOf" srcId="{E0640BE2-5F51-F74C-A858-24A41FD6F416}" destId="{BB4E2C00-F077-9D4E-B0E4-B53368FBFA83}" srcOrd="0" destOrd="0" presId="urn:microsoft.com/office/officeart/2005/8/layout/target2"/>
    <dgm:cxn modelId="{FBD49F49-BEA8-1445-84D5-123BBDBB089E}" type="presOf" srcId="{2D244584-1B39-B448-8011-68920EB16B8E}" destId="{9DFC51D5-8125-C749-B5EB-6F647CC58598}" srcOrd="0" destOrd="0" presId="urn:microsoft.com/office/officeart/2005/8/layout/target2"/>
    <dgm:cxn modelId="{3613B54A-62B0-9940-AC62-77FBA6E4035D}" type="presOf" srcId="{AC0E9E1E-74F9-0E42-A62D-945C60A44D5E}" destId="{0DD468FA-C4C5-9140-880A-421172C0F0E0}" srcOrd="0" destOrd="0" presId="urn:microsoft.com/office/officeart/2005/8/layout/target2"/>
    <dgm:cxn modelId="{D1C2EC52-3471-F34E-9954-B869CF60B92C}" srcId="{5B15C94E-4258-4645-A2A2-D8FE1E456CB4}" destId="{9C3FE71D-92C5-6142-ADD4-76BD2DBCCE55}" srcOrd="1" destOrd="0" parTransId="{7111441D-3743-6441-A849-F98161ED8DED}" sibTransId="{50ECA7E7-A167-C944-920D-62742A907608}"/>
    <dgm:cxn modelId="{488F5A6D-DCC2-D94D-8EBA-EB97E997B8E4}" srcId="{2D244584-1B39-B448-8011-68920EB16B8E}" destId="{643F7B04-DCA4-D14D-95D2-0C4FD8E10A89}" srcOrd="2" destOrd="0" parTransId="{59109AEC-AF3C-AB42-8C49-F102ED54B95E}" sibTransId="{A0325401-65B2-FA43-90E4-15B865F603B5}"/>
    <dgm:cxn modelId="{D1505771-D175-BF46-8CE7-E373BA05A23F}" srcId="{643F7B04-DCA4-D14D-95D2-0C4FD8E10A89}" destId="{82614D68-4D40-7B4A-9B7E-630F119C522F}" srcOrd="0" destOrd="0" parTransId="{ACC3C461-64A2-7442-B0E6-5ACE0238DFCE}" sibTransId="{E381EB83-F9C4-0641-9BCF-CB68931B2407}"/>
    <dgm:cxn modelId="{4B51BA7D-E84D-F648-A654-61A01108562B}" type="presOf" srcId="{643F7B04-DCA4-D14D-95D2-0C4FD8E10A89}" destId="{94CB6C63-B506-0E4E-92EF-82169C1943CC}" srcOrd="0" destOrd="0" presId="urn:microsoft.com/office/officeart/2005/8/layout/target2"/>
    <dgm:cxn modelId="{9BA2FEAE-2EFD-1A40-AC39-E167F06A040C}" type="presOf" srcId="{5B15C94E-4258-4645-A2A2-D8FE1E456CB4}" destId="{5822E814-EAAA-5A4F-A4D8-DA5A69FC5B68}" srcOrd="0" destOrd="0" presId="urn:microsoft.com/office/officeart/2005/8/layout/target2"/>
    <dgm:cxn modelId="{3D24E2BB-3234-A04E-A366-3D35EAAABD61}" srcId="{2D244584-1B39-B448-8011-68920EB16B8E}" destId="{5B15C94E-4258-4645-A2A2-D8FE1E456CB4}" srcOrd="0" destOrd="0" parTransId="{7370C8BE-AE12-EF4E-93C4-A849D0189028}" sibTransId="{DDB0B516-FC5B-4142-97C7-146A862FE24E}"/>
    <dgm:cxn modelId="{C29EDAC9-CF51-CB4B-ABA6-F8FDEDF7C87F}" srcId="{AC0E9E1E-74F9-0E42-A62D-945C60A44D5E}" destId="{E0640BE2-5F51-F74C-A858-24A41FD6F416}" srcOrd="0" destOrd="0" parTransId="{D4DA84FF-5617-0E44-8E99-F599D667D110}" sibTransId="{A4B09CC6-75AF-1045-8A6C-69723472C7FB}"/>
    <dgm:cxn modelId="{464AEECF-4635-094C-B2B4-228A66384098}" type="presOf" srcId="{5A409DAC-B4BB-2C4D-B628-31F5541C0215}" destId="{F8A90E18-F0D4-824E-95C9-5F8659C59A99}" srcOrd="0" destOrd="0" presId="urn:microsoft.com/office/officeart/2005/8/layout/target2"/>
    <dgm:cxn modelId="{38AC81DF-71FE-9147-87DE-B1702FEFAF7F}" type="presOf" srcId="{9C3FE71D-92C5-6142-ADD4-76BD2DBCCE55}" destId="{28CFD232-5AB4-5F4C-AD70-DF2087EDCA86}" srcOrd="0" destOrd="0" presId="urn:microsoft.com/office/officeart/2005/8/layout/target2"/>
    <dgm:cxn modelId="{2C4915E9-86DC-C64D-AAFE-DBC4A7344ABC}" srcId="{2D244584-1B39-B448-8011-68920EB16B8E}" destId="{AC0E9E1E-74F9-0E42-A62D-945C60A44D5E}" srcOrd="1" destOrd="0" parTransId="{4D7933D1-25F8-6942-AC53-DD37B91B46BA}" sibTransId="{33374F78-C7CF-3846-873B-347E8D928577}"/>
    <dgm:cxn modelId="{009F92EA-F198-7D4D-8D82-6151D736BD78}" type="presOf" srcId="{82614D68-4D40-7B4A-9B7E-630F119C522F}" destId="{831A500C-0291-3C41-8A85-7288DA838955}" srcOrd="0" destOrd="0" presId="urn:microsoft.com/office/officeart/2005/8/layout/target2"/>
    <dgm:cxn modelId="{6CFDE8FF-1CE5-0446-B183-959AFAFF3B16}" srcId="{AC0E9E1E-74F9-0E42-A62D-945C60A44D5E}" destId="{FCBDACE8-BEFF-7E47-A1B1-1C374F4CBFB8}" srcOrd="1" destOrd="0" parTransId="{62D41295-783B-C84D-9DE5-1D5A4B338EEE}" sibTransId="{52F4BD77-74FC-5D4E-8D48-9753B1B402F4}"/>
    <dgm:cxn modelId="{2BB9AB8B-4CF6-8542-83E5-73619C16D715}" type="presParOf" srcId="{9DFC51D5-8125-C749-B5EB-6F647CC58598}" destId="{D65C285E-6E79-8C4E-80AB-6DC5B0EB1D07}" srcOrd="0" destOrd="0" presId="urn:microsoft.com/office/officeart/2005/8/layout/target2"/>
    <dgm:cxn modelId="{8846E3B8-4AF6-4B4D-AB13-27430DD54AE6}" type="presParOf" srcId="{D65C285E-6E79-8C4E-80AB-6DC5B0EB1D07}" destId="{5822E814-EAAA-5A4F-A4D8-DA5A69FC5B68}" srcOrd="0" destOrd="0" presId="urn:microsoft.com/office/officeart/2005/8/layout/target2"/>
    <dgm:cxn modelId="{40DFC730-0570-F844-A258-DE47D1C4B581}" type="presParOf" srcId="{D65C285E-6E79-8C4E-80AB-6DC5B0EB1D07}" destId="{2B9483DE-5566-004B-9021-11D5A1F9B1AC}" srcOrd="1" destOrd="0" presId="urn:microsoft.com/office/officeart/2005/8/layout/target2"/>
    <dgm:cxn modelId="{91DFBBC4-88B8-9E45-A2AF-A74940BC8AF9}" type="presParOf" srcId="{2B9483DE-5566-004B-9021-11D5A1F9B1AC}" destId="{F8A90E18-F0D4-824E-95C9-5F8659C59A99}" srcOrd="0" destOrd="0" presId="urn:microsoft.com/office/officeart/2005/8/layout/target2"/>
    <dgm:cxn modelId="{F6342DDD-1E84-5640-9E89-DDAF95FED98C}" type="presParOf" srcId="{2B9483DE-5566-004B-9021-11D5A1F9B1AC}" destId="{E8C8C42D-72A8-C34C-ACF1-09F69A239DA1}" srcOrd="1" destOrd="0" presId="urn:microsoft.com/office/officeart/2005/8/layout/target2"/>
    <dgm:cxn modelId="{3E79BE0D-1BF1-D246-80BA-EFAD80C95354}" type="presParOf" srcId="{2B9483DE-5566-004B-9021-11D5A1F9B1AC}" destId="{28CFD232-5AB4-5F4C-AD70-DF2087EDCA86}" srcOrd="2" destOrd="0" presId="urn:microsoft.com/office/officeart/2005/8/layout/target2"/>
    <dgm:cxn modelId="{0A83C94A-9273-8848-B344-829E40530BDA}" type="presParOf" srcId="{9DFC51D5-8125-C749-B5EB-6F647CC58598}" destId="{4CDBDC2F-D344-D24E-B342-8954E6BA0909}" srcOrd="1" destOrd="0" presId="urn:microsoft.com/office/officeart/2005/8/layout/target2"/>
    <dgm:cxn modelId="{3A08790F-7ADA-E243-AFB5-FFA450DD16E2}" type="presParOf" srcId="{4CDBDC2F-D344-D24E-B342-8954E6BA0909}" destId="{0DD468FA-C4C5-9140-880A-421172C0F0E0}" srcOrd="0" destOrd="0" presId="urn:microsoft.com/office/officeart/2005/8/layout/target2"/>
    <dgm:cxn modelId="{CC279257-6B18-E143-A6E2-091EAF6037E9}" type="presParOf" srcId="{4CDBDC2F-D344-D24E-B342-8954E6BA0909}" destId="{F8D46211-25DF-D449-902C-2305D5B51D99}" srcOrd="1" destOrd="0" presId="urn:microsoft.com/office/officeart/2005/8/layout/target2"/>
    <dgm:cxn modelId="{D27C43FF-3F0A-E142-BB06-77000301EDB4}" type="presParOf" srcId="{F8D46211-25DF-D449-902C-2305D5B51D99}" destId="{BB4E2C00-F077-9D4E-B0E4-B53368FBFA83}" srcOrd="0" destOrd="0" presId="urn:microsoft.com/office/officeart/2005/8/layout/target2"/>
    <dgm:cxn modelId="{4B79EFEB-6393-CC4F-AD30-76FDEA086364}" type="presParOf" srcId="{F8D46211-25DF-D449-902C-2305D5B51D99}" destId="{DF64B022-616A-6043-9BAF-0C2CCF934C60}" srcOrd="1" destOrd="0" presId="urn:microsoft.com/office/officeart/2005/8/layout/target2"/>
    <dgm:cxn modelId="{F1AEF119-6D6A-724E-BF25-85423D008774}" type="presParOf" srcId="{F8D46211-25DF-D449-902C-2305D5B51D99}" destId="{D9F37289-8672-FD45-A8B7-49F1D0E8D6E9}" srcOrd="2" destOrd="0" presId="urn:microsoft.com/office/officeart/2005/8/layout/target2"/>
    <dgm:cxn modelId="{F2247110-4A16-0445-BF8A-AD62AFBD2848}" type="presParOf" srcId="{9DFC51D5-8125-C749-B5EB-6F647CC58598}" destId="{BCF4DF36-9A66-8D4F-9028-FCC3555BB577}" srcOrd="2" destOrd="0" presId="urn:microsoft.com/office/officeart/2005/8/layout/target2"/>
    <dgm:cxn modelId="{BEF3F89B-7C47-B749-8BB3-D5F030EC3015}" type="presParOf" srcId="{BCF4DF36-9A66-8D4F-9028-FCC3555BB577}" destId="{94CB6C63-B506-0E4E-92EF-82169C1943CC}" srcOrd="0" destOrd="0" presId="urn:microsoft.com/office/officeart/2005/8/layout/target2"/>
    <dgm:cxn modelId="{4FCFC4E9-4ED5-4F4A-9F83-69ECC0C441B6}" type="presParOf" srcId="{BCF4DF36-9A66-8D4F-9028-FCC3555BB577}" destId="{82A29EF2-4C9C-7243-83C0-FA6680489F06}" srcOrd="1" destOrd="0" presId="urn:microsoft.com/office/officeart/2005/8/layout/target2"/>
    <dgm:cxn modelId="{D9584257-7985-8B41-BE2E-2AD4B467CE76}" type="presParOf" srcId="{82A29EF2-4C9C-7243-83C0-FA6680489F06}" destId="{831A500C-0291-3C41-8A85-7288DA838955}" srcOrd="0" destOrd="0" presId="urn:microsoft.com/office/officeart/2005/8/layout/target2"/>
    <dgm:cxn modelId="{BA17BB20-2D72-7D47-B093-1D9C99BA4FA2}" type="presParOf" srcId="{82A29EF2-4C9C-7243-83C0-FA6680489F06}" destId="{1A6BEC0E-F897-9048-A3FA-C4212343C598}" srcOrd="1" destOrd="0" presId="urn:microsoft.com/office/officeart/2005/8/layout/target2"/>
    <dgm:cxn modelId="{EF3FF485-5235-EF46-A8EC-4DB96934ACBF}" type="presParOf" srcId="{82A29EF2-4C9C-7243-83C0-FA6680489F06}" destId="{26777982-23B4-104E-AECA-1167B47C008C}" srcOrd="2" destOrd="0" presId="urn:microsoft.com/office/officeart/2005/8/layout/targe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76881D-3082-9445-A88E-62258498D847}">
      <dsp:nvSpPr>
        <dsp:cNvPr id="0" name=""/>
        <dsp:cNvSpPr/>
      </dsp:nvSpPr>
      <dsp:spPr>
        <a:xfrm rot="5400000">
          <a:off x="-234864" y="235851"/>
          <a:ext cx="1565765" cy="1096035"/>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Source of the data</a:t>
          </a:r>
          <a:endParaRPr lang="en-US" sz="1600" kern="1200" dirty="0"/>
        </a:p>
      </dsp:txBody>
      <dsp:txXfrm rot="-5400000">
        <a:off x="2" y="549004"/>
        <a:ext cx="1096035" cy="469730"/>
      </dsp:txXfrm>
    </dsp:sp>
    <dsp:sp modelId="{4CDCD452-F27F-194F-95D2-64226D20614D}">
      <dsp:nvSpPr>
        <dsp:cNvPr id="0" name=""/>
        <dsp:cNvSpPr/>
      </dsp:nvSpPr>
      <dsp:spPr>
        <a:xfrm rot="5400000">
          <a:off x="2439444" y="-1342422"/>
          <a:ext cx="1017747" cy="3704564"/>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b="0" i="0" u="none" kern="1200" dirty="0" err="1"/>
            <a:t>coinmarketcap.com</a:t>
          </a:r>
          <a:endParaRPr lang="en-US" sz="2300" kern="1200" dirty="0"/>
        </a:p>
      </dsp:txBody>
      <dsp:txXfrm rot="-5400000">
        <a:off x="1096036" y="50668"/>
        <a:ext cx="3654882" cy="918383"/>
      </dsp:txXfrm>
    </dsp:sp>
    <dsp:sp modelId="{5C63EC81-0F15-D740-A907-F7B3328250D7}">
      <dsp:nvSpPr>
        <dsp:cNvPr id="0" name=""/>
        <dsp:cNvSpPr/>
      </dsp:nvSpPr>
      <dsp:spPr>
        <a:xfrm rot="5400000">
          <a:off x="-234864" y="1607013"/>
          <a:ext cx="1565765" cy="1096035"/>
        </a:xfrm>
        <a:prstGeom prst="chevron">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Selected Variable</a:t>
          </a:r>
          <a:endParaRPr lang="en-US" sz="1600" kern="1200" dirty="0"/>
        </a:p>
      </dsp:txBody>
      <dsp:txXfrm rot="-5400000">
        <a:off x="2" y="1920166"/>
        <a:ext cx="1096035" cy="469730"/>
      </dsp:txXfrm>
    </dsp:sp>
    <dsp:sp modelId="{B9A033ED-E3D3-CE4E-83C7-64CF0C0440D7}">
      <dsp:nvSpPr>
        <dsp:cNvPr id="0" name=""/>
        <dsp:cNvSpPr/>
      </dsp:nvSpPr>
      <dsp:spPr>
        <a:xfrm rot="5400000">
          <a:off x="2439444" y="28740"/>
          <a:ext cx="1017747" cy="3704564"/>
        </a:xfrm>
        <a:prstGeom prst="round2Same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b="0" i="0" u="none" kern="1200" dirty="0"/>
            <a:t>Daily closing prices</a:t>
          </a:r>
          <a:endParaRPr lang="en-US" sz="2300" kern="1200" dirty="0"/>
        </a:p>
      </dsp:txBody>
      <dsp:txXfrm rot="-5400000">
        <a:off x="1096036" y="1421830"/>
        <a:ext cx="3654882" cy="918383"/>
      </dsp:txXfrm>
    </dsp:sp>
    <dsp:sp modelId="{47F15B16-3BD2-0E49-9270-67091B4D80AE}">
      <dsp:nvSpPr>
        <dsp:cNvPr id="0" name=""/>
        <dsp:cNvSpPr/>
      </dsp:nvSpPr>
      <dsp:spPr>
        <a:xfrm rot="5400000">
          <a:off x="-234864" y="2978176"/>
          <a:ext cx="1565765" cy="1096035"/>
        </a:xfrm>
        <a:prstGeom prst="chevron">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Timeline</a:t>
          </a:r>
          <a:endParaRPr lang="en-US" sz="1600" kern="1200" dirty="0"/>
        </a:p>
      </dsp:txBody>
      <dsp:txXfrm rot="-5400000">
        <a:off x="2" y="3291329"/>
        <a:ext cx="1096035" cy="469730"/>
      </dsp:txXfrm>
    </dsp:sp>
    <dsp:sp modelId="{62B48962-CD16-584B-9478-705BBFFBD785}">
      <dsp:nvSpPr>
        <dsp:cNvPr id="0" name=""/>
        <dsp:cNvSpPr/>
      </dsp:nvSpPr>
      <dsp:spPr>
        <a:xfrm rot="5400000">
          <a:off x="2439444" y="1399902"/>
          <a:ext cx="1017747" cy="3704564"/>
        </a:xfrm>
        <a:prstGeom prst="round2Same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b="0" i="0" u="none" kern="1200" dirty="0"/>
            <a:t>Sep. 1</a:t>
          </a:r>
          <a:r>
            <a:rPr lang="en-US" sz="2300" b="0" i="0" u="none" kern="1200" baseline="30000" dirty="0"/>
            <a:t>st,</a:t>
          </a:r>
          <a:r>
            <a:rPr lang="en-US" sz="2300" b="0" i="0" u="none" kern="1200" dirty="0"/>
            <a:t> 2021 to Jan. 9</a:t>
          </a:r>
          <a:r>
            <a:rPr lang="en-US" sz="2300" b="0" i="0" u="none" kern="1200" baseline="30000" dirty="0"/>
            <a:t>th,</a:t>
          </a:r>
          <a:r>
            <a:rPr lang="en-US" sz="2300" b="0" i="0" u="none" kern="1200" dirty="0"/>
            <a:t> 2022.</a:t>
          </a:r>
          <a:endParaRPr lang="en-US" sz="2300" kern="1200" dirty="0"/>
        </a:p>
      </dsp:txBody>
      <dsp:txXfrm rot="-5400000">
        <a:off x="1096036" y="2792992"/>
        <a:ext cx="3654882" cy="9183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20A54-8EAD-2A4D-A69E-40529FF2C57F}">
      <dsp:nvSpPr>
        <dsp:cNvPr id="0" name=""/>
        <dsp:cNvSpPr/>
      </dsp:nvSpPr>
      <dsp:spPr>
        <a:xfrm>
          <a:off x="0" y="223872"/>
          <a:ext cx="5524142" cy="2209656"/>
        </a:xfrm>
        <a:prstGeom prst="chevron">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Font typeface="Wingdings" pitchFamily="2" charset="2"/>
            <a:buNone/>
          </a:pPr>
          <a:r>
            <a:rPr lang="en-US" sz="2000" b="1" i="0" u="none" strike="noStrike" kern="1200" dirty="0">
              <a:effectLst/>
              <a:latin typeface="Söhne"/>
            </a:rPr>
            <a:t>Regression Model:</a:t>
          </a:r>
          <a:r>
            <a:rPr lang="en-US" sz="2000" b="0" i="0" u="none" strike="noStrike" kern="1200" dirty="0">
              <a:effectLst/>
              <a:latin typeface="Söhne"/>
            </a:rPr>
            <a:t> Initially, we explored a regression model by fitting the data using the formula trend + trend^2. This allowed us to examine the relationship between time and daily closing prices.</a:t>
          </a:r>
          <a:endParaRPr lang="en-US" sz="2000" kern="1200" dirty="0"/>
        </a:p>
      </dsp:txBody>
      <dsp:txXfrm>
        <a:off x="1104828" y="223872"/>
        <a:ext cx="3314486" cy="22096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9F7C9E-90CA-414C-B860-A8C4FB2D2010}">
      <dsp:nvSpPr>
        <dsp:cNvPr id="0" name=""/>
        <dsp:cNvSpPr/>
      </dsp:nvSpPr>
      <dsp:spPr>
        <a:xfrm>
          <a:off x="9071" y="2199819"/>
          <a:ext cx="5422485" cy="2168994"/>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Font typeface="Wingdings" pitchFamily="2" charset="2"/>
            <a:buNone/>
          </a:pPr>
          <a:r>
            <a:rPr lang="en-US" sz="1900" b="1" i="0" u="none" strike="noStrike" kern="1200" dirty="0">
              <a:effectLst/>
              <a:latin typeface="Söhne"/>
            </a:rPr>
            <a:t>Regression Mode</a:t>
          </a:r>
          <a:endParaRPr lang="en-US" sz="1900" kern="1200" dirty="0"/>
        </a:p>
      </dsp:txBody>
      <dsp:txXfrm>
        <a:off x="1093568" y="2199819"/>
        <a:ext cx="3253491" cy="2168994"/>
      </dsp:txXfrm>
    </dsp:sp>
    <dsp:sp modelId="{B9628486-4D44-F741-A9E4-E3E98853C07E}">
      <dsp:nvSpPr>
        <dsp:cNvPr id="0" name=""/>
        <dsp:cNvSpPr/>
      </dsp:nvSpPr>
      <dsp:spPr>
        <a:xfrm>
          <a:off x="4889308" y="2199819"/>
          <a:ext cx="5422485" cy="2168994"/>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Font typeface="Wingdings" pitchFamily="2" charset="2"/>
            <a:buNone/>
          </a:pPr>
          <a:r>
            <a:rPr lang="en-US" sz="1900" b="1" i="0" u="none" strike="noStrike" kern="1200" dirty="0">
              <a:effectLst/>
              <a:latin typeface="Söhne"/>
            </a:rPr>
            <a:t>Table of Coefficients:</a:t>
          </a:r>
          <a:r>
            <a:rPr lang="en-US" sz="1900" b="0" i="0" u="none" strike="noStrike" kern="1200" dirty="0">
              <a:effectLst/>
              <a:latin typeface="Söhne"/>
            </a:rPr>
            <a:t> The table presented the coefficients, their standard errors (SE), t-values, and p-values. Notably, the p-values were scrutinized to assess the significance of each coefficient.</a:t>
          </a:r>
          <a:endParaRPr lang="en-US" sz="1900" kern="1200" dirty="0"/>
        </a:p>
      </dsp:txBody>
      <dsp:txXfrm>
        <a:off x="5973805" y="2199819"/>
        <a:ext cx="3253491" cy="21689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9F7C9E-90CA-414C-B860-A8C4FB2D2010}">
      <dsp:nvSpPr>
        <dsp:cNvPr id="0" name=""/>
        <dsp:cNvSpPr/>
      </dsp:nvSpPr>
      <dsp:spPr>
        <a:xfrm>
          <a:off x="7377" y="2395740"/>
          <a:ext cx="3305970" cy="2559940"/>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66725">
            <a:lnSpc>
              <a:spcPct val="90000"/>
            </a:lnSpc>
            <a:spcBef>
              <a:spcPct val="0"/>
            </a:spcBef>
            <a:spcAft>
              <a:spcPct val="35000"/>
            </a:spcAft>
            <a:buFont typeface="Wingdings" pitchFamily="2" charset="2"/>
            <a:buNone/>
          </a:pPr>
          <a:r>
            <a:rPr lang="en-US" sz="1050" b="1" i="0" u="none" strike="noStrike" kern="1200" dirty="0">
              <a:effectLst/>
              <a:latin typeface="Söhne"/>
            </a:rPr>
            <a:t>Regression Mode</a:t>
          </a:r>
          <a:endParaRPr lang="en-US" sz="1050" kern="1200" dirty="0"/>
        </a:p>
      </dsp:txBody>
      <dsp:txXfrm>
        <a:off x="1287347" y="2395740"/>
        <a:ext cx="746030" cy="2559940"/>
      </dsp:txXfrm>
    </dsp:sp>
    <dsp:sp modelId="{B9628486-4D44-F741-A9E4-E3E98853C07E}">
      <dsp:nvSpPr>
        <dsp:cNvPr id="0" name=""/>
        <dsp:cNvSpPr/>
      </dsp:nvSpPr>
      <dsp:spPr>
        <a:xfrm>
          <a:off x="2673362" y="2395740"/>
          <a:ext cx="3388720" cy="2559940"/>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66725">
            <a:lnSpc>
              <a:spcPct val="90000"/>
            </a:lnSpc>
            <a:spcBef>
              <a:spcPct val="0"/>
            </a:spcBef>
            <a:spcAft>
              <a:spcPct val="35000"/>
            </a:spcAft>
            <a:buFont typeface="Wingdings" pitchFamily="2" charset="2"/>
            <a:buNone/>
          </a:pPr>
          <a:r>
            <a:rPr lang="en-US" sz="1050" b="1" i="0" u="none" strike="noStrike" kern="1200" dirty="0">
              <a:effectLst/>
              <a:latin typeface="Söhne"/>
            </a:rPr>
            <a:t>Table of Coefficients</a:t>
          </a:r>
          <a:endParaRPr lang="en-US" sz="1050" kern="1200" dirty="0"/>
        </a:p>
      </dsp:txBody>
      <dsp:txXfrm>
        <a:off x="3953332" y="2395740"/>
        <a:ext cx="828780" cy="2559940"/>
      </dsp:txXfrm>
    </dsp:sp>
    <dsp:sp modelId="{ADDA4A7A-65D7-A847-9475-E5DDC3580C08}">
      <dsp:nvSpPr>
        <dsp:cNvPr id="0" name=""/>
        <dsp:cNvSpPr/>
      </dsp:nvSpPr>
      <dsp:spPr>
        <a:xfrm>
          <a:off x="5422098" y="2395740"/>
          <a:ext cx="6399850" cy="2559940"/>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Font typeface="Wingdings" pitchFamily="2" charset="2"/>
            <a:buNone/>
          </a:pPr>
          <a:r>
            <a:rPr lang="en-US" sz="1800" b="1" i="0" u="none" strike="noStrike" kern="1200" dirty="0">
              <a:effectLst/>
              <a:latin typeface="Söhne"/>
            </a:rPr>
            <a:t>Residual Analysis:</a:t>
          </a:r>
          <a:r>
            <a:rPr lang="en-US" sz="1800" b="0" i="0" u="none" strike="noStrike" kern="1200" dirty="0">
              <a:effectLst/>
              <a:latin typeface="Söhne"/>
            </a:rPr>
            <a:t> Following the regression fit, we conducted a comprehensive residual analysis. This involved Shapiro and Anderson-Darling normality tests, a QQ plot, and a histogram. These tests aimed to evaluate the assumption of normality and identify any patterns or trends in the residuals.</a:t>
          </a:r>
          <a:endParaRPr lang="en-US" sz="1800" kern="1200" dirty="0"/>
        </a:p>
      </dsp:txBody>
      <dsp:txXfrm>
        <a:off x="6702068" y="2395740"/>
        <a:ext cx="3839910" cy="25599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DEA65A-2D81-A743-8065-BA240274C255}">
      <dsp:nvSpPr>
        <dsp:cNvPr id="0" name=""/>
        <dsp:cNvSpPr/>
      </dsp:nvSpPr>
      <dsp:spPr>
        <a:xfrm>
          <a:off x="0" y="189909"/>
          <a:ext cx="9963600" cy="1451259"/>
        </a:xfrm>
        <a:prstGeom prst="rightArrow">
          <a:avLst>
            <a:gd name="adj1" fmla="val 50000"/>
            <a:gd name="adj2" fmla="val 5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254000" bIns="230387" numCol="1" spcCol="1270" anchor="ctr" anchorCtr="0">
          <a:noAutofit/>
        </a:bodyPr>
        <a:lstStyle/>
        <a:p>
          <a:pPr marL="0" lvl="0" indent="0" algn="l" defTabSz="1066800" rtl="0">
            <a:lnSpc>
              <a:spcPct val="90000"/>
            </a:lnSpc>
            <a:spcBef>
              <a:spcPct val="0"/>
            </a:spcBef>
            <a:spcAft>
              <a:spcPct val="35000"/>
            </a:spcAft>
            <a:buNone/>
          </a:pPr>
          <a:r>
            <a:rPr lang="en-US" sz="2400" kern="1200" dirty="0"/>
            <a:t>P- value of </a:t>
          </a:r>
          <a:r>
            <a:rPr lang="en-US" sz="2400" b="0" i="0" u="none" strike="noStrike" kern="1200" dirty="0">
              <a:effectLst/>
              <a:latin typeface="Söhne"/>
            </a:rPr>
            <a:t>Levene's Test for Homogeneity of Variance (center = median) </a:t>
          </a:r>
          <a:endParaRPr lang="en-US" sz="2400" kern="1200" dirty="0"/>
        </a:p>
      </dsp:txBody>
      <dsp:txXfrm>
        <a:off x="0" y="552724"/>
        <a:ext cx="9600785" cy="725629"/>
      </dsp:txXfrm>
    </dsp:sp>
    <dsp:sp modelId="{83B240AD-A5B7-6E4E-B40C-8078736F8BA4}">
      <dsp:nvSpPr>
        <dsp:cNvPr id="0" name=""/>
        <dsp:cNvSpPr/>
      </dsp:nvSpPr>
      <dsp:spPr>
        <a:xfrm>
          <a:off x="4603183" y="673404"/>
          <a:ext cx="5360416" cy="1451259"/>
        </a:xfrm>
        <a:prstGeom prst="rightArrow">
          <a:avLst>
            <a:gd name="adj1" fmla="val 50000"/>
            <a:gd name="adj2" fmla="val 5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254000" bIns="230387" numCol="1" spcCol="1270" anchor="ctr" anchorCtr="0">
          <a:noAutofit/>
        </a:bodyPr>
        <a:lstStyle/>
        <a:p>
          <a:pPr marL="0" lvl="0" indent="0" algn="ctr" defTabSz="1066800">
            <a:lnSpc>
              <a:spcPct val="90000"/>
            </a:lnSpc>
            <a:spcBef>
              <a:spcPct val="0"/>
            </a:spcBef>
            <a:spcAft>
              <a:spcPct val="35000"/>
            </a:spcAft>
            <a:buNone/>
          </a:pPr>
          <a:r>
            <a:rPr lang="en-US" sz="2400" b="0" i="0" u="none" strike="noStrike" kern="1200" dirty="0">
              <a:effectLst/>
              <a:latin typeface="Söhne"/>
            </a:rPr>
            <a:t>0.002543</a:t>
          </a:r>
          <a:endParaRPr lang="en-US" sz="2400" kern="1200" dirty="0"/>
        </a:p>
      </dsp:txBody>
      <dsp:txXfrm>
        <a:off x="4603183" y="1036219"/>
        <a:ext cx="4997601" cy="72562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C5EA0A-1062-BB41-B0F5-92DC75650518}">
      <dsp:nvSpPr>
        <dsp:cNvPr id="0" name=""/>
        <dsp:cNvSpPr/>
      </dsp:nvSpPr>
      <dsp:spPr>
        <a:xfrm>
          <a:off x="0" y="0"/>
          <a:ext cx="8790329" cy="0"/>
        </a:xfrm>
        <a:prstGeom prst="line">
          <a:avLst/>
        </a:prstGeom>
        <a:solidFill>
          <a:schemeClr val="accent2">
            <a:shade val="80000"/>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76B64D-BD10-B744-954C-67F82AEF09EF}">
      <dsp:nvSpPr>
        <dsp:cNvPr id="0" name=""/>
        <dsp:cNvSpPr/>
      </dsp:nvSpPr>
      <dsp:spPr>
        <a:xfrm>
          <a:off x="0" y="0"/>
          <a:ext cx="1758065" cy="2294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rtl="0">
            <a:lnSpc>
              <a:spcPct val="90000"/>
            </a:lnSpc>
            <a:spcBef>
              <a:spcPct val="0"/>
            </a:spcBef>
            <a:spcAft>
              <a:spcPct val="35000"/>
            </a:spcAft>
            <a:buNone/>
          </a:pPr>
          <a:r>
            <a:rPr lang="en-US" sz="3900" kern="1200" dirty="0"/>
            <a:t>Tests Results</a:t>
          </a:r>
        </a:p>
      </dsp:txBody>
      <dsp:txXfrm>
        <a:off x="0" y="0"/>
        <a:ext cx="1758065" cy="2294180"/>
      </dsp:txXfrm>
    </dsp:sp>
    <dsp:sp modelId="{0A56C8C4-C985-6F4A-AFC3-3E8A925E735E}">
      <dsp:nvSpPr>
        <dsp:cNvPr id="0" name=""/>
        <dsp:cNvSpPr/>
      </dsp:nvSpPr>
      <dsp:spPr>
        <a:xfrm>
          <a:off x="1889920" y="26968"/>
          <a:ext cx="6900408" cy="539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u="none" kern="1200" dirty="0"/>
            <a:t>P-value of </a:t>
          </a:r>
          <a:r>
            <a:rPr lang="en-US" sz="1800" b="0" i="0" u="none" kern="1200" dirty="0" err="1"/>
            <a:t>Levene</a:t>
          </a:r>
          <a:r>
            <a:rPr lang="en-US" sz="1800" b="0" i="0" u="none" kern="1200" dirty="0"/>
            <a:t> test on the original data: </a:t>
          </a:r>
          <a:r>
            <a:rPr lang="en-US" sz="1800" b="0" i="0" u="none" kern="1200" cap="none" spc="0" dirty="0">
              <a:ln w="0"/>
              <a:solidFill>
                <a:schemeClr val="accent1"/>
              </a:solidFill>
              <a:effectLst>
                <a:outerShdw blurRad="38100" dist="25400" dir="5400000" algn="ctr" rotWithShape="0">
                  <a:srgbClr val="6E747A">
                    <a:alpha val="43000"/>
                  </a:srgbClr>
                </a:outerShdw>
              </a:effectLst>
            </a:rPr>
            <a:t>0.01682</a:t>
          </a:r>
          <a:endParaRPr lang="en-US" sz="1800" kern="1200" dirty="0"/>
        </a:p>
      </dsp:txBody>
      <dsp:txXfrm>
        <a:off x="1889920" y="26968"/>
        <a:ext cx="6900408" cy="539378"/>
      </dsp:txXfrm>
    </dsp:sp>
    <dsp:sp modelId="{0652FBD5-D955-4348-B3F3-934D7F340DF5}">
      <dsp:nvSpPr>
        <dsp:cNvPr id="0" name=""/>
        <dsp:cNvSpPr/>
      </dsp:nvSpPr>
      <dsp:spPr>
        <a:xfrm>
          <a:off x="1758065" y="566347"/>
          <a:ext cx="703226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E6F823-036A-E640-B3F2-420484B6FAA1}">
      <dsp:nvSpPr>
        <dsp:cNvPr id="0" name=""/>
        <dsp:cNvSpPr/>
      </dsp:nvSpPr>
      <dsp:spPr>
        <a:xfrm>
          <a:off x="1889920" y="593316"/>
          <a:ext cx="6900408" cy="539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u="none" kern="1200" dirty="0"/>
            <a:t>P-value of </a:t>
          </a:r>
          <a:r>
            <a:rPr lang="en-US" sz="1800" b="0" i="0" u="none" kern="1200" dirty="0" err="1"/>
            <a:t>Levene</a:t>
          </a:r>
          <a:r>
            <a:rPr lang="en-US" sz="1800" b="0" i="0" u="none" kern="1200" dirty="0"/>
            <a:t> test on the transformed by Box-Cox data: </a:t>
          </a:r>
          <a:r>
            <a:rPr lang="en-US" sz="1800" b="0" i="0" u="none" kern="1200" cap="none" spc="0" dirty="0">
              <a:ln w="0"/>
              <a:solidFill>
                <a:schemeClr val="accent1"/>
              </a:solidFill>
              <a:effectLst>
                <a:outerShdw blurRad="38100" dist="25400" dir="5400000" algn="ctr" rotWithShape="0">
                  <a:srgbClr val="6E747A">
                    <a:alpha val="43000"/>
                  </a:srgbClr>
                </a:outerShdw>
              </a:effectLst>
            </a:rPr>
            <a:t>0.0003461</a:t>
          </a:r>
          <a:endParaRPr lang="en-US" sz="1800" kern="1200" dirty="0"/>
        </a:p>
      </dsp:txBody>
      <dsp:txXfrm>
        <a:off x="1889920" y="593316"/>
        <a:ext cx="6900408" cy="539378"/>
      </dsp:txXfrm>
    </dsp:sp>
    <dsp:sp modelId="{CB3ADAE5-BD39-8F47-8176-DF2464987C5B}">
      <dsp:nvSpPr>
        <dsp:cNvPr id="0" name=""/>
        <dsp:cNvSpPr/>
      </dsp:nvSpPr>
      <dsp:spPr>
        <a:xfrm>
          <a:off x="1758065" y="1132695"/>
          <a:ext cx="703226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801C741-A811-3344-8158-B4D89745F22D}">
      <dsp:nvSpPr>
        <dsp:cNvPr id="0" name=""/>
        <dsp:cNvSpPr/>
      </dsp:nvSpPr>
      <dsp:spPr>
        <a:xfrm>
          <a:off x="1889920" y="1159664"/>
          <a:ext cx="6900408" cy="539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US" sz="1800" b="0" i="0" u="none" kern="1200" dirty="0"/>
            <a:t>P-value of </a:t>
          </a:r>
          <a:r>
            <a:rPr lang="en-US" sz="1800" b="0" i="0" u="none" kern="1200" dirty="0" err="1"/>
            <a:t>Levene</a:t>
          </a:r>
          <a:r>
            <a:rPr lang="en-US" sz="1800" b="0" i="0" u="none" kern="1200" dirty="0"/>
            <a:t> test on the differentiated data: </a:t>
          </a:r>
          <a:r>
            <a:rPr lang="en-US" sz="1800" b="0" kern="1200" cap="none" spc="0" dirty="0">
              <a:ln w="0"/>
              <a:solidFill>
                <a:schemeClr val="accent1"/>
              </a:solidFill>
              <a:effectLst>
                <a:outerShdw blurRad="38100" dist="25400" dir="5400000" algn="ctr" rotWithShape="0">
                  <a:srgbClr val="6E747A">
                    <a:alpha val="43000"/>
                  </a:srgbClr>
                </a:outerShdw>
              </a:effectLst>
            </a:rPr>
            <a:t>0.7913</a:t>
          </a:r>
          <a:endParaRPr lang="en-US" sz="1800" kern="1200" dirty="0"/>
        </a:p>
      </dsp:txBody>
      <dsp:txXfrm>
        <a:off x="1889920" y="1159664"/>
        <a:ext cx="6900408" cy="539378"/>
      </dsp:txXfrm>
    </dsp:sp>
    <dsp:sp modelId="{64852C60-1D2A-D840-B9D2-C9926D6F5687}">
      <dsp:nvSpPr>
        <dsp:cNvPr id="0" name=""/>
        <dsp:cNvSpPr/>
      </dsp:nvSpPr>
      <dsp:spPr>
        <a:xfrm>
          <a:off x="1758065" y="1699043"/>
          <a:ext cx="703226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4A8515-421F-F142-93C6-D930EF7BE483}">
      <dsp:nvSpPr>
        <dsp:cNvPr id="0" name=""/>
        <dsp:cNvSpPr/>
      </dsp:nvSpPr>
      <dsp:spPr>
        <a:xfrm>
          <a:off x="1889920" y="1726011"/>
          <a:ext cx="6900408" cy="539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US" sz="1800" kern="1200" dirty="0"/>
            <a:t>P-value of Kruskal-Wallis rank sum test: </a:t>
          </a:r>
          <a:r>
            <a:rPr lang="en-US" sz="1800" b="0" kern="1200" cap="none" spc="0" dirty="0">
              <a:ln w="0"/>
              <a:solidFill>
                <a:schemeClr val="accent1"/>
              </a:solidFill>
              <a:effectLst>
                <a:outerShdw blurRad="38100" dist="25400" dir="5400000" algn="ctr" rotWithShape="0">
                  <a:srgbClr val="6E747A">
                    <a:alpha val="43000"/>
                  </a:srgbClr>
                </a:outerShdw>
              </a:effectLst>
            </a:rPr>
            <a:t>0.7717</a:t>
          </a:r>
          <a:endParaRPr lang="en-US" sz="1800" kern="1200" dirty="0"/>
        </a:p>
      </dsp:txBody>
      <dsp:txXfrm>
        <a:off x="1889920" y="1726011"/>
        <a:ext cx="6900408" cy="539378"/>
      </dsp:txXfrm>
    </dsp:sp>
    <dsp:sp modelId="{69FB410F-9F95-334E-BCA0-9BF69C9092F5}">
      <dsp:nvSpPr>
        <dsp:cNvPr id="0" name=""/>
        <dsp:cNvSpPr/>
      </dsp:nvSpPr>
      <dsp:spPr>
        <a:xfrm>
          <a:off x="1758065" y="2265390"/>
          <a:ext cx="703226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22E814-EAAA-5A4F-A4D8-DA5A69FC5B68}">
      <dsp:nvSpPr>
        <dsp:cNvPr id="0" name=""/>
        <dsp:cNvSpPr/>
      </dsp:nvSpPr>
      <dsp:spPr>
        <a:xfrm>
          <a:off x="0" y="0"/>
          <a:ext cx="6591139" cy="4308845"/>
        </a:xfrm>
        <a:prstGeom prst="roundRect">
          <a:avLst>
            <a:gd name="adj" fmla="val 85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660113" numCol="1" spcCol="1270" anchor="t" anchorCtr="0">
          <a:noAutofit/>
        </a:bodyPr>
        <a:lstStyle/>
        <a:p>
          <a:pPr marL="0" lvl="0" indent="0" algn="l" defTabSz="2355850">
            <a:lnSpc>
              <a:spcPct val="90000"/>
            </a:lnSpc>
            <a:spcBef>
              <a:spcPct val="0"/>
            </a:spcBef>
            <a:spcAft>
              <a:spcPct val="35000"/>
            </a:spcAft>
            <a:buFont typeface="Wingdings" pitchFamily="2" charset="2"/>
            <a:buNone/>
          </a:pPr>
          <a:r>
            <a:rPr lang="en-US" sz="5300" b="1" kern="1200" dirty="0">
              <a:latin typeface="Söhne"/>
            </a:rPr>
            <a:t>Summary of Findings</a:t>
          </a:r>
          <a:endParaRPr lang="en-US" sz="5300" kern="1200" dirty="0"/>
        </a:p>
      </dsp:txBody>
      <dsp:txXfrm>
        <a:off x="107271" y="107271"/>
        <a:ext cx="6376597" cy="4094303"/>
      </dsp:txXfrm>
    </dsp:sp>
    <dsp:sp modelId="{F8A90E18-F0D4-824E-95C9-5F8659C59A99}">
      <dsp:nvSpPr>
        <dsp:cNvPr id="0" name=""/>
        <dsp:cNvSpPr/>
      </dsp:nvSpPr>
      <dsp:spPr>
        <a:xfrm>
          <a:off x="164778" y="1938980"/>
          <a:ext cx="3103274" cy="1938980"/>
        </a:xfrm>
        <a:prstGeom prst="roundRect">
          <a:avLst>
            <a:gd name="adj" fmla="val 105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Font typeface="Arial" panose="020B0604020202020204" pitchFamily="34" charset="0"/>
            <a:buNone/>
          </a:pPr>
          <a:r>
            <a:rPr lang="en-US" sz="1700" b="1" i="0" u="none" strike="noStrike" kern="1200" dirty="0">
              <a:effectLst/>
              <a:latin typeface="Söhne"/>
            </a:rPr>
            <a:t>Model Selection:</a:t>
          </a:r>
          <a:r>
            <a:rPr lang="en-US" sz="1700" b="0" i="0" u="none" strike="noStrike" kern="1200" dirty="0">
              <a:effectLst/>
              <a:latin typeface="Söhne"/>
            </a:rPr>
            <a:t> The ARMA(2,1,0) model emerged as the preferred choice, striking a balance between complexity and capturing temporal dependencies.</a:t>
          </a:r>
          <a:endParaRPr lang="en-US" sz="1700" kern="1200" dirty="0"/>
        </a:p>
      </dsp:txBody>
      <dsp:txXfrm>
        <a:off x="224408" y="1998610"/>
        <a:ext cx="2984014" cy="1819720"/>
      </dsp:txXfrm>
    </dsp:sp>
    <dsp:sp modelId="{0A49321A-7A5C-7040-B60E-72CE19F5DD8C}">
      <dsp:nvSpPr>
        <dsp:cNvPr id="0" name=""/>
        <dsp:cNvSpPr/>
      </dsp:nvSpPr>
      <dsp:spPr>
        <a:xfrm>
          <a:off x="3317051" y="1938980"/>
          <a:ext cx="3103274" cy="1938980"/>
        </a:xfrm>
        <a:prstGeom prst="roundRect">
          <a:avLst>
            <a:gd name="adj" fmla="val 105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Font typeface="Arial" panose="020B0604020202020204" pitchFamily="34" charset="0"/>
            <a:buNone/>
          </a:pPr>
          <a:r>
            <a:rPr lang="en-US" sz="1700" b="1" i="0" u="none" strike="noStrike" kern="1200" dirty="0">
              <a:effectLst/>
              <a:latin typeface="Söhne"/>
            </a:rPr>
            <a:t>Residual Analysis:</a:t>
          </a:r>
          <a:r>
            <a:rPr lang="en-US" sz="1700" b="0" i="0" u="none" strike="noStrike" kern="1200" dirty="0">
              <a:effectLst/>
              <a:latin typeface="Söhne"/>
            </a:rPr>
            <a:t> The residuals of the selected model exhibit normal distribution and show no significant autocorrelation based on the </a:t>
          </a:r>
          <a:r>
            <a:rPr lang="en-US" sz="1700" b="0" i="0" u="none" strike="noStrike" kern="1200" dirty="0" err="1">
              <a:effectLst/>
              <a:latin typeface="Söhne"/>
            </a:rPr>
            <a:t>Ljung</a:t>
          </a:r>
          <a:r>
            <a:rPr lang="en-US" sz="1700" b="0" i="0" u="none" strike="noStrike" kern="1200" dirty="0">
              <a:effectLst/>
              <a:latin typeface="Söhne"/>
            </a:rPr>
            <a:t>-Box statistic.</a:t>
          </a:r>
          <a:endParaRPr lang="en-US" sz="1700" kern="1200" dirty="0"/>
        </a:p>
      </dsp:txBody>
      <dsp:txXfrm>
        <a:off x="3376681" y="1998610"/>
        <a:ext cx="2984014" cy="181972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22E814-EAAA-5A4F-A4D8-DA5A69FC5B68}">
      <dsp:nvSpPr>
        <dsp:cNvPr id="0" name=""/>
        <dsp:cNvSpPr/>
      </dsp:nvSpPr>
      <dsp:spPr>
        <a:xfrm>
          <a:off x="0" y="0"/>
          <a:ext cx="9523042" cy="5036480"/>
        </a:xfrm>
        <a:prstGeom prst="roundRect">
          <a:avLst>
            <a:gd name="adj" fmla="val 85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3908868" numCol="1" spcCol="1270" anchor="t" anchorCtr="0">
          <a:noAutofit/>
        </a:bodyPr>
        <a:lstStyle/>
        <a:p>
          <a:pPr marL="0" lvl="0" indent="0" algn="l" defTabSz="2178050">
            <a:lnSpc>
              <a:spcPct val="90000"/>
            </a:lnSpc>
            <a:spcBef>
              <a:spcPct val="0"/>
            </a:spcBef>
            <a:spcAft>
              <a:spcPct val="35000"/>
            </a:spcAft>
            <a:buFont typeface="Wingdings" pitchFamily="2" charset="2"/>
            <a:buNone/>
          </a:pPr>
          <a:r>
            <a:rPr lang="en-US" sz="4900" b="1" kern="1200" dirty="0">
              <a:latin typeface="Söhne"/>
            </a:rPr>
            <a:t>Summary of Findings</a:t>
          </a:r>
          <a:endParaRPr lang="en-US" sz="4900" kern="1200" dirty="0"/>
        </a:p>
      </dsp:txBody>
      <dsp:txXfrm>
        <a:off x="125386" y="125386"/>
        <a:ext cx="9272270" cy="4785708"/>
      </dsp:txXfrm>
    </dsp:sp>
    <dsp:sp modelId="{F8A90E18-F0D4-824E-95C9-5F8659C59A99}">
      <dsp:nvSpPr>
        <dsp:cNvPr id="0" name=""/>
        <dsp:cNvSpPr/>
      </dsp:nvSpPr>
      <dsp:spPr>
        <a:xfrm>
          <a:off x="238076" y="1259120"/>
          <a:ext cx="1428456" cy="1726617"/>
        </a:xfrm>
        <a:prstGeom prst="roundRect">
          <a:avLst>
            <a:gd name="adj" fmla="val 105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Font typeface="Arial" panose="020B0604020202020204" pitchFamily="34" charset="0"/>
            <a:buNone/>
          </a:pPr>
          <a:r>
            <a:rPr lang="en-US" sz="1200" b="1" i="0" u="none" strike="noStrike" kern="1200" dirty="0">
              <a:effectLst/>
              <a:latin typeface="Söhne"/>
            </a:rPr>
            <a:t>Model Selection:</a:t>
          </a:r>
          <a:r>
            <a:rPr lang="en-US" sz="1200" b="0" i="0" u="none" strike="noStrike" kern="1200" dirty="0">
              <a:effectLst/>
              <a:latin typeface="Söhne"/>
            </a:rPr>
            <a:t> The ARMA(2,1,0) model emerged as the preferred choice, striking a balance between complexity and capturing temporal dependencies.</a:t>
          </a:r>
          <a:endParaRPr lang="en-US" sz="1200" kern="1200" dirty="0"/>
        </a:p>
      </dsp:txBody>
      <dsp:txXfrm>
        <a:off x="282006" y="1303050"/>
        <a:ext cx="1340596" cy="1638757"/>
      </dsp:txXfrm>
    </dsp:sp>
    <dsp:sp modelId="{0A49321A-7A5C-7040-B60E-72CE19F5DD8C}">
      <dsp:nvSpPr>
        <dsp:cNvPr id="0" name=""/>
        <dsp:cNvSpPr/>
      </dsp:nvSpPr>
      <dsp:spPr>
        <a:xfrm>
          <a:off x="238076" y="3055695"/>
          <a:ext cx="1428456" cy="1726617"/>
        </a:xfrm>
        <a:prstGeom prst="roundRect">
          <a:avLst>
            <a:gd name="adj" fmla="val 105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Font typeface="Arial" panose="020B0604020202020204" pitchFamily="34" charset="0"/>
            <a:buNone/>
          </a:pPr>
          <a:r>
            <a:rPr lang="en-US" sz="1200" b="1" i="0" u="none" strike="noStrike" kern="1200" dirty="0">
              <a:effectLst/>
              <a:latin typeface="Söhne"/>
            </a:rPr>
            <a:t>Residual Analysis:</a:t>
          </a:r>
          <a:r>
            <a:rPr lang="en-US" sz="1200" b="0" i="0" u="none" strike="noStrike" kern="1200" dirty="0">
              <a:effectLst/>
              <a:latin typeface="Söhne"/>
            </a:rPr>
            <a:t> The residuals of the selected model exhibit normal distribution and show no significant autocorrelation based on the </a:t>
          </a:r>
          <a:r>
            <a:rPr lang="en-US" sz="1200" b="0" i="0" u="none" strike="noStrike" kern="1200" dirty="0" err="1">
              <a:effectLst/>
              <a:latin typeface="Söhne"/>
            </a:rPr>
            <a:t>Ljung</a:t>
          </a:r>
          <a:r>
            <a:rPr lang="en-US" sz="1200" b="0" i="0" u="none" strike="noStrike" kern="1200" dirty="0">
              <a:effectLst/>
              <a:latin typeface="Söhne"/>
            </a:rPr>
            <a:t>-Box statistic.</a:t>
          </a:r>
          <a:endParaRPr lang="en-US" sz="1200" kern="1200" dirty="0"/>
        </a:p>
      </dsp:txBody>
      <dsp:txXfrm>
        <a:off x="282006" y="3099625"/>
        <a:ext cx="1340596" cy="1638757"/>
      </dsp:txXfrm>
    </dsp:sp>
    <dsp:sp modelId="{0DD468FA-C4C5-9140-880A-421172C0F0E0}">
      <dsp:nvSpPr>
        <dsp:cNvPr id="0" name=""/>
        <dsp:cNvSpPr/>
      </dsp:nvSpPr>
      <dsp:spPr>
        <a:xfrm>
          <a:off x="1904608" y="1259120"/>
          <a:ext cx="7380357" cy="3525536"/>
        </a:xfrm>
        <a:prstGeom prst="roundRect">
          <a:avLst>
            <a:gd name="adj" fmla="val 105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2238715" numCol="1" spcCol="1270" anchor="t" anchorCtr="0">
          <a:noAutofit/>
        </a:bodyPr>
        <a:lstStyle/>
        <a:p>
          <a:pPr marL="0" lvl="0" indent="0" algn="l" defTabSz="2178050">
            <a:lnSpc>
              <a:spcPct val="90000"/>
            </a:lnSpc>
            <a:spcBef>
              <a:spcPct val="0"/>
            </a:spcBef>
            <a:spcAft>
              <a:spcPct val="35000"/>
            </a:spcAft>
            <a:buNone/>
          </a:pPr>
          <a:r>
            <a:rPr lang="en-US" sz="4900" b="0" i="0" u="none" kern="1200" dirty="0"/>
            <a:t>Model Performance</a:t>
          </a:r>
          <a:endParaRPr lang="en-US" sz="4900" kern="1200" dirty="0"/>
        </a:p>
      </dsp:txBody>
      <dsp:txXfrm>
        <a:off x="2013030" y="1367542"/>
        <a:ext cx="7163513" cy="3308692"/>
      </dsp:txXfrm>
    </dsp:sp>
    <dsp:sp modelId="{BB4E2C00-F077-9D4E-B0E4-B53368FBFA83}">
      <dsp:nvSpPr>
        <dsp:cNvPr id="0" name=""/>
        <dsp:cNvSpPr/>
      </dsp:nvSpPr>
      <dsp:spPr>
        <a:xfrm>
          <a:off x="2089117" y="2845611"/>
          <a:ext cx="3468011" cy="1586491"/>
        </a:xfrm>
        <a:prstGeom prst="roundRect">
          <a:avLst>
            <a:gd name="adj" fmla="val 105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lang="en-US" sz="1800" b="1" i="0" u="none" kern="1200" dirty="0"/>
            <a:t>Forecasting Accuracy:</a:t>
          </a:r>
          <a:r>
            <a:rPr lang="en-US" sz="1800" b="0" i="0" u="none" kern="1200" dirty="0"/>
            <a:t> The ARMA(2,1,0) model demonstrated effectiveness in predicting Bitcoin daily closing prices during the test period.</a:t>
          </a:r>
          <a:endParaRPr lang="en-US" sz="1800" kern="1200" dirty="0"/>
        </a:p>
      </dsp:txBody>
      <dsp:txXfrm>
        <a:off x="2137907" y="2894401"/>
        <a:ext cx="3370431" cy="1488911"/>
      </dsp:txXfrm>
    </dsp:sp>
    <dsp:sp modelId="{076FF10A-CB90-7F4E-9154-326DECFC3986}">
      <dsp:nvSpPr>
        <dsp:cNvPr id="0" name=""/>
        <dsp:cNvSpPr/>
      </dsp:nvSpPr>
      <dsp:spPr>
        <a:xfrm>
          <a:off x="5627784" y="2845611"/>
          <a:ext cx="3468011" cy="1586491"/>
        </a:xfrm>
        <a:prstGeom prst="roundRect">
          <a:avLst>
            <a:gd name="adj" fmla="val 105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1" i="0" u="none" kern="1200" dirty="0"/>
            <a:t>Comparison with Simpler Model:</a:t>
          </a:r>
          <a:r>
            <a:rPr lang="en-US" sz="1600" b="0" i="0" u="none" kern="1200" dirty="0"/>
            <a:t> The simpler ARMA(0,1,0) model, while having fewer parameters, displayed more correlated residuals, emphasizing the importance of model evaluation metrics.</a:t>
          </a:r>
          <a:endParaRPr lang="en-US" sz="1600" kern="1200" dirty="0"/>
        </a:p>
      </dsp:txBody>
      <dsp:txXfrm>
        <a:off x="5676574" y="2894401"/>
        <a:ext cx="3370431" cy="148891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22E814-EAAA-5A4F-A4D8-DA5A69FC5B68}">
      <dsp:nvSpPr>
        <dsp:cNvPr id="0" name=""/>
        <dsp:cNvSpPr/>
      </dsp:nvSpPr>
      <dsp:spPr>
        <a:xfrm>
          <a:off x="0" y="0"/>
          <a:ext cx="9523042" cy="5036480"/>
        </a:xfrm>
        <a:prstGeom prst="roundRect">
          <a:avLst>
            <a:gd name="adj" fmla="val 85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3908868" numCol="1" spcCol="1270" anchor="t" anchorCtr="0">
          <a:noAutofit/>
        </a:bodyPr>
        <a:lstStyle/>
        <a:p>
          <a:pPr marL="0" lvl="0" indent="0" algn="l" defTabSz="2133600">
            <a:lnSpc>
              <a:spcPct val="90000"/>
            </a:lnSpc>
            <a:spcBef>
              <a:spcPct val="0"/>
            </a:spcBef>
            <a:spcAft>
              <a:spcPct val="35000"/>
            </a:spcAft>
            <a:buFont typeface="Wingdings" pitchFamily="2" charset="2"/>
            <a:buNone/>
          </a:pPr>
          <a:r>
            <a:rPr lang="en-US" sz="4800" b="1" kern="1200" dirty="0">
              <a:latin typeface="Söhne"/>
            </a:rPr>
            <a:t>Summary of Findings</a:t>
          </a:r>
          <a:endParaRPr lang="en-US" sz="4800" kern="1200" dirty="0"/>
        </a:p>
      </dsp:txBody>
      <dsp:txXfrm>
        <a:off x="125386" y="125386"/>
        <a:ext cx="9272270" cy="4785708"/>
      </dsp:txXfrm>
    </dsp:sp>
    <dsp:sp modelId="{F8A90E18-F0D4-824E-95C9-5F8659C59A99}">
      <dsp:nvSpPr>
        <dsp:cNvPr id="0" name=""/>
        <dsp:cNvSpPr/>
      </dsp:nvSpPr>
      <dsp:spPr>
        <a:xfrm>
          <a:off x="356523" y="1259120"/>
          <a:ext cx="1191561" cy="1652431"/>
        </a:xfrm>
        <a:prstGeom prst="roundRect">
          <a:avLst>
            <a:gd name="adj" fmla="val 105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lang="en-US" sz="1800" b="1" i="0" u="none" strike="noStrike" kern="1200" dirty="0">
              <a:effectLst/>
              <a:latin typeface="Söhne"/>
            </a:rPr>
            <a:t>Model Selection</a:t>
          </a:r>
          <a:endParaRPr lang="en-US" sz="1800" kern="1200" dirty="0"/>
        </a:p>
      </dsp:txBody>
      <dsp:txXfrm>
        <a:off x="393168" y="1295765"/>
        <a:ext cx="1118271" cy="1579141"/>
      </dsp:txXfrm>
    </dsp:sp>
    <dsp:sp modelId="{28CFD232-5AB4-5F4C-AD70-DF2087EDCA86}">
      <dsp:nvSpPr>
        <dsp:cNvPr id="0" name=""/>
        <dsp:cNvSpPr/>
      </dsp:nvSpPr>
      <dsp:spPr>
        <a:xfrm>
          <a:off x="356523" y="2993715"/>
          <a:ext cx="1191561" cy="1787629"/>
        </a:xfrm>
        <a:prstGeom prst="roundRect">
          <a:avLst>
            <a:gd name="adj" fmla="val 105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Arial" panose="020B0604020202020204" pitchFamily="34" charset="0"/>
            <a:buNone/>
          </a:pPr>
          <a:r>
            <a:rPr lang="en-US" sz="2000" b="1" i="0" u="none" strike="noStrike" kern="1200" dirty="0">
              <a:effectLst/>
              <a:latin typeface="Söhne"/>
            </a:rPr>
            <a:t>Residual Analysis</a:t>
          </a:r>
          <a:r>
            <a:rPr lang="en-US" sz="2000" b="0" i="0" u="none" strike="noStrike" kern="1200" dirty="0">
              <a:effectLst/>
              <a:latin typeface="Söhne"/>
            </a:rPr>
            <a:t>.</a:t>
          </a:r>
          <a:endParaRPr lang="en-US" sz="2000" kern="1200" dirty="0"/>
        </a:p>
      </dsp:txBody>
      <dsp:txXfrm>
        <a:off x="393168" y="3030360"/>
        <a:ext cx="1118271" cy="1714339"/>
      </dsp:txXfrm>
    </dsp:sp>
    <dsp:sp modelId="{0DD468FA-C4C5-9140-880A-421172C0F0E0}">
      <dsp:nvSpPr>
        <dsp:cNvPr id="0" name=""/>
        <dsp:cNvSpPr/>
      </dsp:nvSpPr>
      <dsp:spPr>
        <a:xfrm>
          <a:off x="1721723" y="1153177"/>
          <a:ext cx="7746128" cy="3737420"/>
        </a:xfrm>
        <a:prstGeom prst="roundRect">
          <a:avLst>
            <a:gd name="adj" fmla="val 105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2238715" numCol="1" spcCol="1270" anchor="t" anchorCtr="0">
          <a:noAutofit/>
        </a:bodyPr>
        <a:lstStyle/>
        <a:p>
          <a:pPr marL="0" lvl="0" indent="0" algn="l" defTabSz="2133600">
            <a:lnSpc>
              <a:spcPct val="90000"/>
            </a:lnSpc>
            <a:spcBef>
              <a:spcPct val="0"/>
            </a:spcBef>
            <a:spcAft>
              <a:spcPct val="35000"/>
            </a:spcAft>
            <a:buNone/>
          </a:pPr>
          <a:r>
            <a:rPr lang="en-US" sz="4800" b="0" i="0" u="none" kern="1200" dirty="0"/>
            <a:t>Model Performance</a:t>
          </a:r>
          <a:endParaRPr lang="en-US" sz="4800" kern="1200" dirty="0"/>
        </a:p>
      </dsp:txBody>
      <dsp:txXfrm>
        <a:off x="1836662" y="1268116"/>
        <a:ext cx="7516250" cy="3507542"/>
      </dsp:txXfrm>
    </dsp:sp>
    <dsp:sp modelId="{BB4E2C00-F077-9D4E-B0E4-B53368FBFA83}">
      <dsp:nvSpPr>
        <dsp:cNvPr id="0" name=""/>
        <dsp:cNvSpPr/>
      </dsp:nvSpPr>
      <dsp:spPr>
        <a:xfrm>
          <a:off x="1814309" y="2504632"/>
          <a:ext cx="1400659" cy="923987"/>
        </a:xfrm>
        <a:prstGeom prst="roundRect">
          <a:avLst>
            <a:gd name="adj" fmla="val 105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1" i="0" u="none" kern="1200" dirty="0"/>
            <a:t>Forecasting Accuracy</a:t>
          </a:r>
          <a:endParaRPr lang="en-US" sz="1600" kern="1200" dirty="0"/>
        </a:p>
      </dsp:txBody>
      <dsp:txXfrm>
        <a:off x="1842725" y="2533048"/>
        <a:ext cx="1343827" cy="867155"/>
      </dsp:txXfrm>
    </dsp:sp>
    <dsp:sp modelId="{D9F37289-8672-FD45-A8B7-49F1D0E8D6E9}">
      <dsp:nvSpPr>
        <dsp:cNvPr id="0" name=""/>
        <dsp:cNvSpPr/>
      </dsp:nvSpPr>
      <dsp:spPr>
        <a:xfrm>
          <a:off x="1791275" y="3504855"/>
          <a:ext cx="1377263" cy="1026248"/>
        </a:xfrm>
        <a:prstGeom prst="roundRect">
          <a:avLst>
            <a:gd name="adj" fmla="val 105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1" i="0" u="none" kern="1200" dirty="0"/>
            <a:t>Comparison with Simpler Model</a:t>
          </a:r>
          <a:endParaRPr lang="en-US" sz="1600" b="1" kern="1200" dirty="0"/>
        </a:p>
      </dsp:txBody>
      <dsp:txXfrm>
        <a:off x="1822836" y="3536416"/>
        <a:ext cx="1314141" cy="963126"/>
      </dsp:txXfrm>
    </dsp:sp>
    <dsp:sp modelId="{94CB6C63-B506-0E4E-92EF-82169C1943CC}">
      <dsp:nvSpPr>
        <dsp:cNvPr id="0" name=""/>
        <dsp:cNvSpPr/>
      </dsp:nvSpPr>
      <dsp:spPr>
        <a:xfrm>
          <a:off x="3226413" y="2207902"/>
          <a:ext cx="6193617" cy="2638128"/>
        </a:xfrm>
        <a:prstGeom prst="roundRect">
          <a:avLst>
            <a:gd name="adj" fmla="val 105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137125" numCol="1" spcCol="1270" anchor="t" anchorCtr="0">
          <a:noAutofit/>
        </a:bodyPr>
        <a:lstStyle/>
        <a:p>
          <a:pPr marL="0" lvl="0" indent="0" algn="l" defTabSz="2133600">
            <a:lnSpc>
              <a:spcPct val="90000"/>
            </a:lnSpc>
            <a:spcBef>
              <a:spcPct val="0"/>
            </a:spcBef>
            <a:spcAft>
              <a:spcPct val="35000"/>
            </a:spcAft>
            <a:buNone/>
          </a:pPr>
          <a:r>
            <a:rPr lang="en-US" sz="4800" b="0" i="0" u="none" kern="1200" dirty="0"/>
            <a:t>Insights Gained</a:t>
          </a:r>
          <a:endParaRPr lang="en-US" sz="4800" kern="1200" dirty="0"/>
        </a:p>
      </dsp:txBody>
      <dsp:txXfrm>
        <a:off x="3307545" y="2289034"/>
        <a:ext cx="6031353" cy="2475864"/>
      </dsp:txXfrm>
    </dsp:sp>
    <dsp:sp modelId="{831A500C-0291-3C41-8A85-7288DA838955}">
      <dsp:nvSpPr>
        <dsp:cNvPr id="0" name=""/>
        <dsp:cNvSpPr/>
      </dsp:nvSpPr>
      <dsp:spPr>
        <a:xfrm>
          <a:off x="3670456" y="3155601"/>
          <a:ext cx="2414574" cy="1583880"/>
        </a:xfrm>
        <a:prstGeom prst="roundRect">
          <a:avLst>
            <a:gd name="adj" fmla="val 105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u="none" kern="1200" dirty="0"/>
            <a:t>Model Generalization:</a:t>
          </a:r>
          <a:r>
            <a:rPr lang="en-US" sz="1600" b="0" i="0" u="none" kern="1200" dirty="0"/>
            <a:t> The model's generalization capabilities were evident in its ability to forecast values beyond the training period.</a:t>
          </a:r>
          <a:endParaRPr lang="en-US" sz="1600" kern="1200" dirty="0"/>
        </a:p>
      </dsp:txBody>
      <dsp:txXfrm>
        <a:off x="3719166" y="3204311"/>
        <a:ext cx="2317154" cy="1486460"/>
      </dsp:txXfrm>
    </dsp:sp>
    <dsp:sp modelId="{26777982-23B4-104E-AECA-1167B47C008C}">
      <dsp:nvSpPr>
        <dsp:cNvPr id="0" name=""/>
        <dsp:cNvSpPr/>
      </dsp:nvSpPr>
      <dsp:spPr>
        <a:xfrm>
          <a:off x="6215388" y="3167173"/>
          <a:ext cx="2545155" cy="1560735"/>
        </a:xfrm>
        <a:prstGeom prst="roundRect">
          <a:avLst>
            <a:gd name="adj" fmla="val 105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US" sz="1400" b="1" i="0" u="none" kern="1200" dirty="0"/>
            <a:t>Temporal Dependencies:</a:t>
          </a:r>
          <a:r>
            <a:rPr lang="en-US" sz="1400" b="0" i="0" u="none" kern="1200" dirty="0"/>
            <a:t> The selected model successfully captures temporal dependencies in Bitcoin daily closing prices, contributing to a more accurate representation of market dynamics.</a:t>
          </a:r>
        </a:p>
      </dsp:txBody>
      <dsp:txXfrm>
        <a:off x="6263386" y="3215171"/>
        <a:ext cx="2449159" cy="146473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8.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9.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0696D-4454-864F-8C77-E5D94C161926}"/>
              </a:ext>
            </a:extLst>
          </p:cNvPr>
          <p:cNvSpPr>
            <a:spLocks noGrp="1"/>
          </p:cNvSpPr>
          <p:nvPr>
            <p:ph type="title" hasCustomPrompt="1"/>
          </p:nvPr>
        </p:nvSpPr>
        <p:spPr>
          <a:xfrm>
            <a:off x="1287617" y="908051"/>
            <a:ext cx="9608984" cy="684213"/>
          </a:xfrm>
          <a:prstGeom prst="rect">
            <a:avLst/>
          </a:prstGeom>
        </p:spPr>
        <p:txBody>
          <a:bodyPr/>
          <a:lstStyle/>
          <a:p>
            <a:r>
              <a:rPr lang="en-US" dirty="0"/>
              <a:t>Click to edit title</a:t>
            </a:r>
          </a:p>
        </p:txBody>
      </p:sp>
      <p:sp>
        <p:nvSpPr>
          <p:cNvPr id="3" name="Content Placeholder 2">
            <a:extLst>
              <a:ext uri="{FF2B5EF4-FFF2-40B4-BE49-F238E27FC236}">
                <a16:creationId xmlns:a16="http://schemas.microsoft.com/office/drawing/2014/main" id="{537BC531-1ECA-174B-AFC7-F2815E722F42}"/>
              </a:ext>
            </a:extLst>
          </p:cNvPr>
          <p:cNvSpPr>
            <a:spLocks noGrp="1"/>
          </p:cNvSpPr>
          <p:nvPr>
            <p:ph idx="1" hasCustomPrompt="1"/>
          </p:nvPr>
        </p:nvSpPr>
        <p:spPr>
          <a:xfrm>
            <a:off x="1287616" y="1785868"/>
            <a:ext cx="9608984" cy="403846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5050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AA762-534F-1ED6-C4C7-ED96F7DED4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R"/>
          </a:p>
        </p:txBody>
      </p:sp>
      <p:sp>
        <p:nvSpPr>
          <p:cNvPr id="3" name="Content Placeholder 2">
            <a:extLst>
              <a:ext uri="{FF2B5EF4-FFF2-40B4-BE49-F238E27FC236}">
                <a16:creationId xmlns:a16="http://schemas.microsoft.com/office/drawing/2014/main" id="{E21B5E7F-D219-0DEF-44B0-C58F77A2E1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R"/>
          </a:p>
        </p:txBody>
      </p:sp>
      <p:sp>
        <p:nvSpPr>
          <p:cNvPr id="4" name="Text Placeholder 3">
            <a:extLst>
              <a:ext uri="{FF2B5EF4-FFF2-40B4-BE49-F238E27FC236}">
                <a16:creationId xmlns:a16="http://schemas.microsoft.com/office/drawing/2014/main" id="{71693ECF-C638-13D2-51E0-1A2C5748C9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9EC3D2-7E0E-7A03-A04D-C67130C7F3E0}"/>
              </a:ext>
            </a:extLst>
          </p:cNvPr>
          <p:cNvSpPr>
            <a:spLocks noGrp="1"/>
          </p:cNvSpPr>
          <p:nvPr>
            <p:ph type="dt" sz="half" idx="10"/>
          </p:nvPr>
        </p:nvSpPr>
        <p:spPr/>
        <p:txBody>
          <a:bodyPr/>
          <a:lstStyle/>
          <a:p>
            <a:fld id="{AC879A7C-ACFF-9743-9232-B25F81E2A560}" type="datetime1">
              <a:rPr lang="en-CA" smtClean="0"/>
              <a:t>2023-11-27</a:t>
            </a:fld>
            <a:endParaRPr lang="en-US" dirty="0"/>
          </a:p>
        </p:txBody>
      </p:sp>
      <p:sp>
        <p:nvSpPr>
          <p:cNvPr id="6" name="Footer Placeholder 5">
            <a:extLst>
              <a:ext uri="{FF2B5EF4-FFF2-40B4-BE49-F238E27FC236}">
                <a16:creationId xmlns:a16="http://schemas.microsoft.com/office/drawing/2014/main" id="{F49FC73D-A314-3C1E-14C0-FDF7F81EF0AA}"/>
              </a:ext>
            </a:extLst>
          </p:cNvPr>
          <p:cNvSpPr>
            <a:spLocks noGrp="1"/>
          </p:cNvSpPr>
          <p:nvPr>
            <p:ph type="ftr" sz="quarter" idx="11"/>
          </p:nvPr>
        </p:nvSpPr>
        <p:spPr/>
        <p:txBody>
          <a:bodyPr/>
          <a:lstStyle/>
          <a:p>
            <a:pPr algn="l"/>
            <a:r>
              <a:rPr lang="en-US"/>
              <a:t>Presentation name</a:t>
            </a:r>
            <a:endParaRPr lang="en-US" dirty="0"/>
          </a:p>
        </p:txBody>
      </p:sp>
      <p:sp>
        <p:nvSpPr>
          <p:cNvPr id="7" name="Slide Number Placeholder 6">
            <a:extLst>
              <a:ext uri="{FF2B5EF4-FFF2-40B4-BE49-F238E27FC236}">
                <a16:creationId xmlns:a16="http://schemas.microsoft.com/office/drawing/2014/main" id="{163DAC32-0EA1-FC3C-5E9B-6A880B02DAA0}"/>
              </a:ext>
            </a:extLst>
          </p:cNvPr>
          <p:cNvSpPr>
            <a:spLocks noGrp="1"/>
          </p:cNvSpPr>
          <p:nvPr>
            <p:ph type="sldNum" sz="quarter" idx="12"/>
          </p:nvPr>
        </p:nvSpPr>
        <p:spPr/>
        <p:txBody>
          <a:bodyPr/>
          <a:lstStyle/>
          <a:p>
            <a:r>
              <a:rPr lang="en-US"/>
              <a:t>|</a:t>
            </a:r>
            <a:fld id="{480B9B7E-F2E9-3646-9A0E-D65304B4FCDA}" type="slidenum">
              <a:rPr lang="en-US" smtClean="0"/>
              <a:pPr/>
              <a:t>‹#›</a:t>
            </a:fld>
            <a:endParaRPr lang="en-US" dirty="0"/>
          </a:p>
        </p:txBody>
      </p:sp>
    </p:spTree>
    <p:extLst>
      <p:ext uri="{BB962C8B-B14F-4D97-AF65-F5344CB8AC3E}">
        <p14:creationId xmlns:p14="http://schemas.microsoft.com/office/powerpoint/2010/main" val="3640142231"/>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A0951-3951-9DAE-5F73-32318B30EB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R"/>
          </a:p>
        </p:txBody>
      </p:sp>
      <p:sp>
        <p:nvSpPr>
          <p:cNvPr id="3" name="Picture Placeholder 2">
            <a:extLst>
              <a:ext uri="{FF2B5EF4-FFF2-40B4-BE49-F238E27FC236}">
                <a16:creationId xmlns:a16="http://schemas.microsoft.com/office/drawing/2014/main" id="{0792CB46-CC06-084C-8E0A-A5EEC8E64F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R"/>
          </a:p>
        </p:txBody>
      </p:sp>
      <p:sp>
        <p:nvSpPr>
          <p:cNvPr id="4" name="Text Placeholder 3">
            <a:extLst>
              <a:ext uri="{FF2B5EF4-FFF2-40B4-BE49-F238E27FC236}">
                <a16:creationId xmlns:a16="http://schemas.microsoft.com/office/drawing/2014/main" id="{025A0386-A7BB-CC1C-DFEC-938032C1F6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077B4D-73F9-0A75-8D61-10686863C32F}"/>
              </a:ext>
            </a:extLst>
          </p:cNvPr>
          <p:cNvSpPr>
            <a:spLocks noGrp="1"/>
          </p:cNvSpPr>
          <p:nvPr>
            <p:ph type="dt" sz="half" idx="10"/>
          </p:nvPr>
        </p:nvSpPr>
        <p:spPr/>
        <p:txBody>
          <a:bodyPr/>
          <a:lstStyle/>
          <a:p>
            <a:fld id="{AC879A7C-ACFF-9743-9232-B25F81E2A560}" type="datetime1">
              <a:rPr lang="en-CA" smtClean="0"/>
              <a:t>2023-11-27</a:t>
            </a:fld>
            <a:endParaRPr lang="en-US" dirty="0"/>
          </a:p>
        </p:txBody>
      </p:sp>
      <p:sp>
        <p:nvSpPr>
          <p:cNvPr id="6" name="Footer Placeholder 5">
            <a:extLst>
              <a:ext uri="{FF2B5EF4-FFF2-40B4-BE49-F238E27FC236}">
                <a16:creationId xmlns:a16="http://schemas.microsoft.com/office/drawing/2014/main" id="{E7892AD8-3BCE-BFA1-5463-8D8DE7243FE7}"/>
              </a:ext>
            </a:extLst>
          </p:cNvPr>
          <p:cNvSpPr>
            <a:spLocks noGrp="1"/>
          </p:cNvSpPr>
          <p:nvPr>
            <p:ph type="ftr" sz="quarter" idx="11"/>
          </p:nvPr>
        </p:nvSpPr>
        <p:spPr/>
        <p:txBody>
          <a:bodyPr/>
          <a:lstStyle/>
          <a:p>
            <a:pPr algn="l"/>
            <a:r>
              <a:rPr lang="en-US"/>
              <a:t>Presentation name</a:t>
            </a:r>
            <a:endParaRPr lang="en-US" dirty="0"/>
          </a:p>
        </p:txBody>
      </p:sp>
      <p:sp>
        <p:nvSpPr>
          <p:cNvPr id="7" name="Slide Number Placeholder 6">
            <a:extLst>
              <a:ext uri="{FF2B5EF4-FFF2-40B4-BE49-F238E27FC236}">
                <a16:creationId xmlns:a16="http://schemas.microsoft.com/office/drawing/2014/main" id="{9581F7F0-7F71-9050-4D0F-4AD0F343AA79}"/>
              </a:ext>
            </a:extLst>
          </p:cNvPr>
          <p:cNvSpPr>
            <a:spLocks noGrp="1"/>
          </p:cNvSpPr>
          <p:nvPr>
            <p:ph type="sldNum" sz="quarter" idx="12"/>
          </p:nvPr>
        </p:nvSpPr>
        <p:spPr/>
        <p:txBody>
          <a:bodyPr/>
          <a:lstStyle/>
          <a:p>
            <a:r>
              <a:rPr lang="en-US"/>
              <a:t>|</a:t>
            </a:r>
            <a:fld id="{480B9B7E-F2E9-3646-9A0E-D65304B4FCDA}" type="slidenum">
              <a:rPr lang="en-US" smtClean="0"/>
              <a:pPr/>
              <a:t>‹#›</a:t>
            </a:fld>
            <a:endParaRPr lang="en-US" dirty="0"/>
          </a:p>
        </p:txBody>
      </p:sp>
    </p:spTree>
    <p:extLst>
      <p:ext uri="{BB962C8B-B14F-4D97-AF65-F5344CB8AC3E}">
        <p14:creationId xmlns:p14="http://schemas.microsoft.com/office/powerpoint/2010/main" val="4087868605"/>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25D11-F856-3904-E09E-F28FFE62C145}"/>
              </a:ext>
            </a:extLst>
          </p:cNvPr>
          <p:cNvSpPr>
            <a:spLocks noGrp="1"/>
          </p:cNvSpPr>
          <p:nvPr>
            <p:ph type="title"/>
          </p:nvPr>
        </p:nvSpPr>
        <p:spPr/>
        <p:txBody>
          <a:bodyPr/>
          <a:lstStyle/>
          <a:p>
            <a:r>
              <a:rPr lang="en-US"/>
              <a:t>Click to edit Master title style</a:t>
            </a:r>
            <a:endParaRPr lang="en-IR"/>
          </a:p>
        </p:txBody>
      </p:sp>
      <p:sp>
        <p:nvSpPr>
          <p:cNvPr id="3" name="Vertical Text Placeholder 2">
            <a:extLst>
              <a:ext uri="{FF2B5EF4-FFF2-40B4-BE49-F238E27FC236}">
                <a16:creationId xmlns:a16="http://schemas.microsoft.com/office/drawing/2014/main" id="{87281FC2-8065-B2CF-CBB3-420C4150CD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R"/>
          </a:p>
        </p:txBody>
      </p:sp>
      <p:sp>
        <p:nvSpPr>
          <p:cNvPr id="4" name="Date Placeholder 3">
            <a:extLst>
              <a:ext uri="{FF2B5EF4-FFF2-40B4-BE49-F238E27FC236}">
                <a16:creationId xmlns:a16="http://schemas.microsoft.com/office/drawing/2014/main" id="{6A6A2273-708B-A8D4-C83A-4D8E8A140AC6}"/>
              </a:ext>
            </a:extLst>
          </p:cNvPr>
          <p:cNvSpPr>
            <a:spLocks noGrp="1"/>
          </p:cNvSpPr>
          <p:nvPr>
            <p:ph type="dt" sz="half" idx="10"/>
          </p:nvPr>
        </p:nvSpPr>
        <p:spPr/>
        <p:txBody>
          <a:bodyPr/>
          <a:lstStyle/>
          <a:p>
            <a:fld id="{AC879A7C-ACFF-9743-9232-B25F81E2A560}" type="datetime1">
              <a:rPr lang="en-CA" smtClean="0"/>
              <a:t>2023-11-27</a:t>
            </a:fld>
            <a:endParaRPr lang="en-US" dirty="0"/>
          </a:p>
        </p:txBody>
      </p:sp>
      <p:sp>
        <p:nvSpPr>
          <p:cNvPr id="5" name="Footer Placeholder 4">
            <a:extLst>
              <a:ext uri="{FF2B5EF4-FFF2-40B4-BE49-F238E27FC236}">
                <a16:creationId xmlns:a16="http://schemas.microsoft.com/office/drawing/2014/main" id="{0A0E4E48-A30C-5236-B04A-1726B5E2C674}"/>
              </a:ext>
            </a:extLst>
          </p:cNvPr>
          <p:cNvSpPr>
            <a:spLocks noGrp="1"/>
          </p:cNvSpPr>
          <p:nvPr>
            <p:ph type="ftr" sz="quarter" idx="11"/>
          </p:nvPr>
        </p:nvSpPr>
        <p:spPr/>
        <p:txBody>
          <a:bodyPr/>
          <a:lstStyle/>
          <a:p>
            <a:pPr algn="l"/>
            <a:r>
              <a:rPr lang="en-US"/>
              <a:t>Presentation name</a:t>
            </a:r>
            <a:endParaRPr lang="en-US" dirty="0"/>
          </a:p>
        </p:txBody>
      </p:sp>
      <p:sp>
        <p:nvSpPr>
          <p:cNvPr id="6" name="Slide Number Placeholder 5">
            <a:extLst>
              <a:ext uri="{FF2B5EF4-FFF2-40B4-BE49-F238E27FC236}">
                <a16:creationId xmlns:a16="http://schemas.microsoft.com/office/drawing/2014/main" id="{DDFAB84C-09E4-1C3C-2D39-3ED635EDE092}"/>
              </a:ext>
            </a:extLst>
          </p:cNvPr>
          <p:cNvSpPr>
            <a:spLocks noGrp="1"/>
          </p:cNvSpPr>
          <p:nvPr>
            <p:ph type="sldNum" sz="quarter" idx="12"/>
          </p:nvPr>
        </p:nvSpPr>
        <p:spPr/>
        <p:txBody>
          <a:bodyPr/>
          <a:lstStyle/>
          <a:p>
            <a:r>
              <a:rPr lang="en-US"/>
              <a:t>|</a:t>
            </a:r>
            <a:fld id="{480B9B7E-F2E9-3646-9A0E-D65304B4FCDA}" type="slidenum">
              <a:rPr lang="en-US" smtClean="0"/>
              <a:pPr/>
              <a:t>‹#›</a:t>
            </a:fld>
            <a:endParaRPr lang="en-US" dirty="0"/>
          </a:p>
        </p:txBody>
      </p:sp>
    </p:spTree>
    <p:extLst>
      <p:ext uri="{BB962C8B-B14F-4D97-AF65-F5344CB8AC3E}">
        <p14:creationId xmlns:p14="http://schemas.microsoft.com/office/powerpoint/2010/main" val="4262800102"/>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5454B6-C590-6678-C8C3-A9C02737D0F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R"/>
          </a:p>
        </p:txBody>
      </p:sp>
      <p:sp>
        <p:nvSpPr>
          <p:cNvPr id="3" name="Vertical Text Placeholder 2">
            <a:extLst>
              <a:ext uri="{FF2B5EF4-FFF2-40B4-BE49-F238E27FC236}">
                <a16:creationId xmlns:a16="http://schemas.microsoft.com/office/drawing/2014/main" id="{E03741BB-2A19-B46E-D8FE-EC26C845FD0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R"/>
          </a:p>
        </p:txBody>
      </p:sp>
      <p:sp>
        <p:nvSpPr>
          <p:cNvPr id="4" name="Date Placeholder 3">
            <a:extLst>
              <a:ext uri="{FF2B5EF4-FFF2-40B4-BE49-F238E27FC236}">
                <a16:creationId xmlns:a16="http://schemas.microsoft.com/office/drawing/2014/main" id="{1D4091AD-1769-DA7C-F50A-22E96F5A12C8}"/>
              </a:ext>
            </a:extLst>
          </p:cNvPr>
          <p:cNvSpPr>
            <a:spLocks noGrp="1"/>
          </p:cNvSpPr>
          <p:nvPr>
            <p:ph type="dt" sz="half" idx="10"/>
          </p:nvPr>
        </p:nvSpPr>
        <p:spPr/>
        <p:txBody>
          <a:bodyPr/>
          <a:lstStyle/>
          <a:p>
            <a:fld id="{AC879A7C-ACFF-9743-9232-B25F81E2A560}" type="datetime1">
              <a:rPr lang="en-CA" smtClean="0"/>
              <a:t>2023-11-27</a:t>
            </a:fld>
            <a:endParaRPr lang="en-US" dirty="0"/>
          </a:p>
        </p:txBody>
      </p:sp>
      <p:sp>
        <p:nvSpPr>
          <p:cNvPr id="5" name="Footer Placeholder 4">
            <a:extLst>
              <a:ext uri="{FF2B5EF4-FFF2-40B4-BE49-F238E27FC236}">
                <a16:creationId xmlns:a16="http://schemas.microsoft.com/office/drawing/2014/main" id="{0AF7B76E-37AF-68A8-AB88-C175D8844A66}"/>
              </a:ext>
            </a:extLst>
          </p:cNvPr>
          <p:cNvSpPr>
            <a:spLocks noGrp="1"/>
          </p:cNvSpPr>
          <p:nvPr>
            <p:ph type="ftr" sz="quarter" idx="11"/>
          </p:nvPr>
        </p:nvSpPr>
        <p:spPr/>
        <p:txBody>
          <a:bodyPr/>
          <a:lstStyle/>
          <a:p>
            <a:pPr algn="l"/>
            <a:r>
              <a:rPr lang="en-US"/>
              <a:t>Presentation name</a:t>
            </a:r>
            <a:endParaRPr lang="en-US" dirty="0"/>
          </a:p>
        </p:txBody>
      </p:sp>
      <p:sp>
        <p:nvSpPr>
          <p:cNvPr id="6" name="Slide Number Placeholder 5">
            <a:extLst>
              <a:ext uri="{FF2B5EF4-FFF2-40B4-BE49-F238E27FC236}">
                <a16:creationId xmlns:a16="http://schemas.microsoft.com/office/drawing/2014/main" id="{E4D78DDD-B608-B4DA-14C3-2363B72CDD4B}"/>
              </a:ext>
            </a:extLst>
          </p:cNvPr>
          <p:cNvSpPr>
            <a:spLocks noGrp="1"/>
          </p:cNvSpPr>
          <p:nvPr>
            <p:ph type="sldNum" sz="quarter" idx="12"/>
          </p:nvPr>
        </p:nvSpPr>
        <p:spPr/>
        <p:txBody>
          <a:bodyPr/>
          <a:lstStyle/>
          <a:p>
            <a:r>
              <a:rPr lang="en-US"/>
              <a:t>|</a:t>
            </a:r>
            <a:fld id="{480B9B7E-F2E9-3646-9A0E-D65304B4FCDA}" type="slidenum">
              <a:rPr lang="en-US" smtClean="0"/>
              <a:pPr/>
              <a:t>‹#›</a:t>
            </a:fld>
            <a:endParaRPr lang="en-US" dirty="0"/>
          </a:p>
        </p:txBody>
      </p:sp>
    </p:spTree>
    <p:extLst>
      <p:ext uri="{BB962C8B-B14F-4D97-AF65-F5344CB8AC3E}">
        <p14:creationId xmlns:p14="http://schemas.microsoft.com/office/powerpoint/2010/main" val="670407815"/>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0696D-4454-864F-8C77-E5D94C161926}"/>
              </a:ext>
            </a:extLst>
          </p:cNvPr>
          <p:cNvSpPr>
            <a:spLocks noGrp="1"/>
          </p:cNvSpPr>
          <p:nvPr>
            <p:ph type="title" hasCustomPrompt="1"/>
          </p:nvPr>
        </p:nvSpPr>
        <p:spPr>
          <a:xfrm>
            <a:off x="1056216" y="549276"/>
            <a:ext cx="10320867" cy="684213"/>
          </a:xfrm>
          <a:prstGeom prst="rect">
            <a:avLst/>
          </a:prstGeom>
        </p:spPr>
        <p:txBody>
          <a:bodyPr/>
          <a:lstStyle/>
          <a:p>
            <a:r>
              <a:rPr lang="en-US" dirty="0"/>
              <a:t>Click to edit title</a:t>
            </a:r>
          </a:p>
        </p:txBody>
      </p:sp>
      <p:sp>
        <p:nvSpPr>
          <p:cNvPr id="3" name="Content Placeholder 2">
            <a:extLst>
              <a:ext uri="{FF2B5EF4-FFF2-40B4-BE49-F238E27FC236}">
                <a16:creationId xmlns:a16="http://schemas.microsoft.com/office/drawing/2014/main" id="{537BC531-1ECA-174B-AFC7-F2815E722F42}"/>
              </a:ext>
            </a:extLst>
          </p:cNvPr>
          <p:cNvSpPr>
            <a:spLocks noGrp="1"/>
          </p:cNvSpPr>
          <p:nvPr>
            <p:ph idx="1"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7283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7E665-0FA3-A64C-B18B-639C1174E995}"/>
              </a:ext>
            </a:extLst>
          </p:cNvPr>
          <p:cNvSpPr>
            <a:spLocks noGrp="1"/>
          </p:cNvSpPr>
          <p:nvPr>
            <p:ph type="title" hasCustomPrompt="1"/>
          </p:nvPr>
        </p:nvSpPr>
        <p:spPr>
          <a:xfrm>
            <a:off x="1056218" y="549276"/>
            <a:ext cx="10320865" cy="684213"/>
          </a:xfrm>
          <a:prstGeom prst="rect">
            <a:avLst/>
          </a:prstGeom>
        </p:spPr>
        <p:txBody>
          <a:bodyPr/>
          <a:lstStyle/>
          <a:p>
            <a:r>
              <a:rPr lang="en-US" dirty="0"/>
              <a:t>Click to edit title</a:t>
            </a:r>
          </a:p>
        </p:txBody>
      </p:sp>
      <p:sp>
        <p:nvSpPr>
          <p:cNvPr id="3" name="Content Placeholder 2">
            <a:extLst>
              <a:ext uri="{FF2B5EF4-FFF2-40B4-BE49-F238E27FC236}">
                <a16:creationId xmlns:a16="http://schemas.microsoft.com/office/drawing/2014/main" id="{673998FA-A1C5-2041-9AF5-9A5DE6A948D5}"/>
              </a:ext>
            </a:extLst>
          </p:cNvPr>
          <p:cNvSpPr>
            <a:spLocks noGrp="1"/>
          </p:cNvSpPr>
          <p:nvPr>
            <p:ph sz="half" idx="1" hasCustomPrompt="1"/>
          </p:nvPr>
        </p:nvSpPr>
        <p:spPr>
          <a:xfrm>
            <a:off x="1056216" y="1772357"/>
            <a:ext cx="4800000" cy="430884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1CEA6B2-E626-204A-B12E-7AD7DAE9E396}"/>
              </a:ext>
            </a:extLst>
          </p:cNvPr>
          <p:cNvSpPr>
            <a:spLocks noGrp="1"/>
          </p:cNvSpPr>
          <p:nvPr>
            <p:ph sz="half" idx="2" hasCustomPrompt="1"/>
          </p:nvPr>
        </p:nvSpPr>
        <p:spPr>
          <a:xfrm>
            <a:off x="6557635" y="1772358"/>
            <a:ext cx="4800000" cy="430884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94480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3E72188-FA48-5044-961B-B7C9F0501CC6}"/>
              </a:ext>
            </a:extLst>
          </p:cNvPr>
          <p:cNvSpPr>
            <a:spLocks noGrp="1"/>
          </p:cNvSpPr>
          <p:nvPr>
            <p:ph type="pic" sz="quarter" idx="10" hasCustomPrompt="1"/>
          </p:nvPr>
        </p:nvSpPr>
        <p:spPr>
          <a:xfrm>
            <a:off x="485312" y="0"/>
            <a:ext cx="11706688" cy="6858000"/>
          </a:xfrm>
        </p:spPr>
        <p:txBody>
          <a:bodyPr>
            <a:normAutofit/>
          </a:bodyPr>
          <a:lstStyle>
            <a:lvl1pPr>
              <a:defRPr sz="1600">
                <a:solidFill>
                  <a:schemeClr val="bg1">
                    <a:lumMod val="65000"/>
                  </a:schemeClr>
                </a:solidFill>
              </a:defRPr>
            </a:lvl1pPr>
          </a:lstStyle>
          <a:p>
            <a:r>
              <a:rPr lang="en-US" dirty="0"/>
              <a:t>Click icon to insert photo</a:t>
            </a:r>
          </a:p>
        </p:txBody>
      </p:sp>
    </p:spTree>
    <p:extLst>
      <p:ext uri="{BB962C8B-B14F-4D97-AF65-F5344CB8AC3E}">
        <p14:creationId xmlns:p14="http://schemas.microsoft.com/office/powerpoint/2010/main" val="6321158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3E72188-FA48-5044-961B-B7C9F0501CC6}"/>
              </a:ext>
            </a:extLst>
          </p:cNvPr>
          <p:cNvSpPr>
            <a:spLocks noGrp="1"/>
          </p:cNvSpPr>
          <p:nvPr>
            <p:ph type="pic" sz="quarter" idx="10" hasCustomPrompt="1"/>
          </p:nvPr>
        </p:nvSpPr>
        <p:spPr>
          <a:xfrm>
            <a:off x="473475" y="-1"/>
            <a:ext cx="7014524" cy="6858001"/>
          </a:xfrm>
        </p:spPr>
        <p:txBody>
          <a:bodyPr>
            <a:normAutofit/>
          </a:bodyPr>
          <a:lstStyle>
            <a:lvl1pPr>
              <a:defRPr sz="1600">
                <a:solidFill>
                  <a:schemeClr val="bg1">
                    <a:lumMod val="65000"/>
                  </a:schemeClr>
                </a:solidFill>
              </a:defRPr>
            </a:lvl1pPr>
          </a:lstStyle>
          <a:p>
            <a:r>
              <a:rPr lang="en-US" dirty="0"/>
              <a:t>Click icon to insert photo</a:t>
            </a:r>
          </a:p>
        </p:txBody>
      </p:sp>
      <p:sp>
        <p:nvSpPr>
          <p:cNvPr id="3" name="Picture Placeholder 2">
            <a:extLst>
              <a:ext uri="{FF2B5EF4-FFF2-40B4-BE49-F238E27FC236}">
                <a16:creationId xmlns:a16="http://schemas.microsoft.com/office/drawing/2014/main" id="{3E3D15C9-EBC7-A949-ACA5-2F38B8DCE983}"/>
              </a:ext>
            </a:extLst>
          </p:cNvPr>
          <p:cNvSpPr>
            <a:spLocks noGrp="1"/>
          </p:cNvSpPr>
          <p:nvPr>
            <p:ph type="pic" sz="quarter" idx="11" hasCustomPrompt="1"/>
          </p:nvPr>
        </p:nvSpPr>
        <p:spPr>
          <a:xfrm>
            <a:off x="7664451" y="-2"/>
            <a:ext cx="4512000" cy="3348000"/>
          </a:xfrm>
        </p:spPr>
        <p:txBody>
          <a:bodyPr>
            <a:normAutofit/>
          </a:bodyPr>
          <a:lstStyle>
            <a:lvl1pPr marL="0" marR="0" indent="0" algn="l" defTabSz="685800" rtl="0" eaLnBrk="1" fontAlgn="auto" latinLnBrk="0" hangingPunct="1">
              <a:lnSpc>
                <a:spcPct val="90000"/>
              </a:lnSpc>
              <a:spcBef>
                <a:spcPts val="750"/>
              </a:spcBef>
              <a:spcAft>
                <a:spcPts val="0"/>
              </a:spcAft>
              <a:buClrTx/>
              <a:buSzPct val="85000"/>
              <a:buFontTx/>
              <a:buNone/>
              <a:tabLst/>
              <a:defRPr sz="1600">
                <a:solidFill>
                  <a:schemeClr val="bg1">
                    <a:lumMod val="65000"/>
                  </a:schemeClr>
                </a:solidFill>
              </a:defRPr>
            </a:lvl1pPr>
          </a:lstStyle>
          <a:p>
            <a:pPr marL="0" marR="0" lvl="0" indent="0" algn="l" defTabSz="685800" rtl="0" eaLnBrk="1" fontAlgn="auto" latinLnBrk="0" hangingPunct="1">
              <a:lnSpc>
                <a:spcPct val="90000"/>
              </a:lnSpc>
              <a:spcBef>
                <a:spcPts val="750"/>
              </a:spcBef>
              <a:spcAft>
                <a:spcPts val="0"/>
              </a:spcAft>
              <a:buClrTx/>
              <a:buSzPct val="85000"/>
              <a:buFontTx/>
              <a:buNone/>
              <a:tabLst/>
              <a:defRPr/>
            </a:pPr>
            <a:r>
              <a:rPr lang="en-US" dirty="0"/>
              <a:t>Click icon to insert photo</a:t>
            </a:r>
          </a:p>
        </p:txBody>
      </p:sp>
      <p:sp>
        <p:nvSpPr>
          <p:cNvPr id="7" name="Picture Placeholder 2">
            <a:extLst>
              <a:ext uri="{FF2B5EF4-FFF2-40B4-BE49-F238E27FC236}">
                <a16:creationId xmlns:a16="http://schemas.microsoft.com/office/drawing/2014/main" id="{E5884E18-154E-3643-986D-93C309E21025}"/>
              </a:ext>
            </a:extLst>
          </p:cNvPr>
          <p:cNvSpPr>
            <a:spLocks noGrp="1"/>
          </p:cNvSpPr>
          <p:nvPr>
            <p:ph type="pic" sz="quarter" idx="12" hasCustomPrompt="1"/>
          </p:nvPr>
        </p:nvSpPr>
        <p:spPr>
          <a:xfrm>
            <a:off x="7660739" y="3504369"/>
            <a:ext cx="4527549" cy="3348000"/>
          </a:xfrm>
        </p:spPr>
        <p:txBody>
          <a:bodyPr>
            <a:normAutofit/>
          </a:bodyPr>
          <a:lstStyle>
            <a:lvl1pPr marL="0" marR="0" indent="0" algn="l" defTabSz="685800" rtl="0" eaLnBrk="1" fontAlgn="auto" latinLnBrk="0" hangingPunct="1">
              <a:lnSpc>
                <a:spcPct val="90000"/>
              </a:lnSpc>
              <a:spcBef>
                <a:spcPts val="750"/>
              </a:spcBef>
              <a:spcAft>
                <a:spcPts val="0"/>
              </a:spcAft>
              <a:buClrTx/>
              <a:buSzPct val="85000"/>
              <a:buFontTx/>
              <a:buNone/>
              <a:tabLst/>
              <a:defRPr sz="1600">
                <a:solidFill>
                  <a:schemeClr val="bg1">
                    <a:lumMod val="65000"/>
                  </a:schemeClr>
                </a:solidFill>
              </a:defRPr>
            </a:lvl1pPr>
          </a:lstStyle>
          <a:p>
            <a:pPr marL="0" marR="0" lvl="0" indent="0" algn="l" defTabSz="685800" rtl="0" eaLnBrk="1" fontAlgn="auto" latinLnBrk="0" hangingPunct="1">
              <a:lnSpc>
                <a:spcPct val="90000"/>
              </a:lnSpc>
              <a:spcBef>
                <a:spcPts val="750"/>
              </a:spcBef>
              <a:spcAft>
                <a:spcPts val="0"/>
              </a:spcAft>
              <a:buClrTx/>
              <a:buSzPct val="85000"/>
              <a:buFontTx/>
              <a:buNone/>
              <a:tabLst/>
              <a:defRPr/>
            </a:pPr>
            <a:r>
              <a:rPr lang="en-US" dirty="0"/>
              <a:t>Click icon to insert photo</a:t>
            </a:r>
          </a:p>
        </p:txBody>
      </p:sp>
    </p:spTree>
    <p:extLst>
      <p:ext uri="{BB962C8B-B14F-4D97-AF65-F5344CB8AC3E}">
        <p14:creationId xmlns:p14="http://schemas.microsoft.com/office/powerpoint/2010/main" val="874292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7E665-0FA3-A64C-B18B-639C1174E995}"/>
              </a:ext>
            </a:extLst>
          </p:cNvPr>
          <p:cNvSpPr>
            <a:spLocks noGrp="1"/>
          </p:cNvSpPr>
          <p:nvPr>
            <p:ph type="title" hasCustomPrompt="1"/>
          </p:nvPr>
        </p:nvSpPr>
        <p:spPr>
          <a:xfrm>
            <a:off x="1295401" y="908051"/>
            <a:ext cx="9601200" cy="684213"/>
          </a:xfrm>
          <a:prstGeom prst="rect">
            <a:avLst/>
          </a:prstGeom>
        </p:spPr>
        <p:txBody>
          <a:bodyPr/>
          <a:lstStyle/>
          <a:p>
            <a:r>
              <a:rPr lang="en-US" dirty="0"/>
              <a:t>Click to edit title</a:t>
            </a:r>
          </a:p>
        </p:txBody>
      </p:sp>
      <p:sp>
        <p:nvSpPr>
          <p:cNvPr id="3" name="Content Placeholder 2">
            <a:extLst>
              <a:ext uri="{FF2B5EF4-FFF2-40B4-BE49-F238E27FC236}">
                <a16:creationId xmlns:a16="http://schemas.microsoft.com/office/drawing/2014/main" id="{673998FA-A1C5-2041-9AF5-9A5DE6A948D5}"/>
              </a:ext>
            </a:extLst>
          </p:cNvPr>
          <p:cNvSpPr>
            <a:spLocks noGrp="1"/>
          </p:cNvSpPr>
          <p:nvPr>
            <p:ph sz="half" idx="1" hasCustomPrompt="1"/>
          </p:nvPr>
        </p:nvSpPr>
        <p:spPr>
          <a:xfrm>
            <a:off x="1288005" y="1781235"/>
            <a:ext cx="4560000" cy="404309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1CEA6B2-E626-204A-B12E-7AD7DAE9E396}"/>
              </a:ext>
            </a:extLst>
          </p:cNvPr>
          <p:cNvSpPr>
            <a:spLocks noGrp="1"/>
          </p:cNvSpPr>
          <p:nvPr>
            <p:ph sz="half" idx="2" hasCustomPrompt="1"/>
          </p:nvPr>
        </p:nvSpPr>
        <p:spPr>
          <a:xfrm>
            <a:off x="6320903" y="1781235"/>
            <a:ext cx="4560000" cy="404309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04829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5E97E-90E7-3422-3254-FCBD1C81A4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R"/>
          </a:p>
        </p:txBody>
      </p:sp>
      <p:sp>
        <p:nvSpPr>
          <p:cNvPr id="3" name="Subtitle 2">
            <a:extLst>
              <a:ext uri="{FF2B5EF4-FFF2-40B4-BE49-F238E27FC236}">
                <a16:creationId xmlns:a16="http://schemas.microsoft.com/office/drawing/2014/main" id="{72D984D2-3314-E64A-65E6-5BBF1620C3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R"/>
          </a:p>
        </p:txBody>
      </p:sp>
      <p:sp>
        <p:nvSpPr>
          <p:cNvPr id="4" name="Date Placeholder 3">
            <a:extLst>
              <a:ext uri="{FF2B5EF4-FFF2-40B4-BE49-F238E27FC236}">
                <a16:creationId xmlns:a16="http://schemas.microsoft.com/office/drawing/2014/main" id="{CE330D58-E122-82B7-4533-96262AB3B8F4}"/>
              </a:ext>
            </a:extLst>
          </p:cNvPr>
          <p:cNvSpPr>
            <a:spLocks noGrp="1"/>
          </p:cNvSpPr>
          <p:nvPr>
            <p:ph type="dt" sz="half" idx="10"/>
          </p:nvPr>
        </p:nvSpPr>
        <p:spPr/>
        <p:txBody>
          <a:bodyPr/>
          <a:lstStyle/>
          <a:p>
            <a:fld id="{AC879A7C-ACFF-9743-9232-B25F81E2A560}" type="datetime1">
              <a:rPr lang="en-CA" smtClean="0"/>
              <a:t>2023-11-27</a:t>
            </a:fld>
            <a:endParaRPr lang="en-US" dirty="0"/>
          </a:p>
        </p:txBody>
      </p:sp>
      <p:sp>
        <p:nvSpPr>
          <p:cNvPr id="5" name="Footer Placeholder 4">
            <a:extLst>
              <a:ext uri="{FF2B5EF4-FFF2-40B4-BE49-F238E27FC236}">
                <a16:creationId xmlns:a16="http://schemas.microsoft.com/office/drawing/2014/main" id="{F4896AE1-D44B-471B-231C-119195968F62}"/>
              </a:ext>
            </a:extLst>
          </p:cNvPr>
          <p:cNvSpPr>
            <a:spLocks noGrp="1"/>
          </p:cNvSpPr>
          <p:nvPr>
            <p:ph type="ftr" sz="quarter" idx="11"/>
          </p:nvPr>
        </p:nvSpPr>
        <p:spPr/>
        <p:txBody>
          <a:bodyPr/>
          <a:lstStyle/>
          <a:p>
            <a:pPr algn="l"/>
            <a:r>
              <a:rPr lang="en-US"/>
              <a:t>Presentation name</a:t>
            </a:r>
            <a:endParaRPr lang="en-US" dirty="0"/>
          </a:p>
        </p:txBody>
      </p:sp>
      <p:sp>
        <p:nvSpPr>
          <p:cNvPr id="6" name="Slide Number Placeholder 5">
            <a:extLst>
              <a:ext uri="{FF2B5EF4-FFF2-40B4-BE49-F238E27FC236}">
                <a16:creationId xmlns:a16="http://schemas.microsoft.com/office/drawing/2014/main" id="{E226CF3D-7D87-06C1-377D-FBC26EB16B6D}"/>
              </a:ext>
            </a:extLst>
          </p:cNvPr>
          <p:cNvSpPr>
            <a:spLocks noGrp="1"/>
          </p:cNvSpPr>
          <p:nvPr>
            <p:ph type="sldNum" sz="quarter" idx="12"/>
          </p:nvPr>
        </p:nvSpPr>
        <p:spPr/>
        <p:txBody>
          <a:bodyPr/>
          <a:lstStyle/>
          <a:p>
            <a:r>
              <a:rPr lang="en-US"/>
              <a:t>|</a:t>
            </a:r>
            <a:fld id="{480B9B7E-F2E9-3646-9A0E-D65304B4FCDA}" type="slidenum">
              <a:rPr lang="en-US" smtClean="0"/>
              <a:pPr/>
              <a:t>‹#›</a:t>
            </a:fld>
            <a:endParaRPr lang="en-US" dirty="0"/>
          </a:p>
        </p:txBody>
      </p:sp>
    </p:spTree>
    <p:extLst>
      <p:ext uri="{BB962C8B-B14F-4D97-AF65-F5344CB8AC3E}">
        <p14:creationId xmlns:p14="http://schemas.microsoft.com/office/powerpoint/2010/main" val="2273731824"/>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0D6ED-5E57-0BB2-9CB3-9D35310C2856}"/>
              </a:ext>
            </a:extLst>
          </p:cNvPr>
          <p:cNvSpPr>
            <a:spLocks noGrp="1"/>
          </p:cNvSpPr>
          <p:nvPr>
            <p:ph type="title"/>
          </p:nvPr>
        </p:nvSpPr>
        <p:spPr/>
        <p:txBody>
          <a:bodyPr/>
          <a:lstStyle/>
          <a:p>
            <a:r>
              <a:rPr lang="en-US"/>
              <a:t>Click to edit Master title style</a:t>
            </a:r>
            <a:endParaRPr lang="en-IR"/>
          </a:p>
        </p:txBody>
      </p:sp>
      <p:sp>
        <p:nvSpPr>
          <p:cNvPr id="3" name="Content Placeholder 2">
            <a:extLst>
              <a:ext uri="{FF2B5EF4-FFF2-40B4-BE49-F238E27FC236}">
                <a16:creationId xmlns:a16="http://schemas.microsoft.com/office/drawing/2014/main" id="{6FF3B1B8-6C43-9F30-34FE-9974AED045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R"/>
          </a:p>
        </p:txBody>
      </p:sp>
      <p:sp>
        <p:nvSpPr>
          <p:cNvPr id="4" name="Date Placeholder 3">
            <a:extLst>
              <a:ext uri="{FF2B5EF4-FFF2-40B4-BE49-F238E27FC236}">
                <a16:creationId xmlns:a16="http://schemas.microsoft.com/office/drawing/2014/main" id="{C78AEFA7-D6AE-286E-D50E-EC57FE602894}"/>
              </a:ext>
            </a:extLst>
          </p:cNvPr>
          <p:cNvSpPr>
            <a:spLocks noGrp="1"/>
          </p:cNvSpPr>
          <p:nvPr>
            <p:ph type="dt" sz="half" idx="10"/>
          </p:nvPr>
        </p:nvSpPr>
        <p:spPr/>
        <p:txBody>
          <a:bodyPr/>
          <a:lstStyle/>
          <a:p>
            <a:fld id="{D2834AEC-3DF6-DE4B-B548-EC749ADF55DE}" type="datetimeFigureOut">
              <a:rPr lang="en-IR" smtClean="0"/>
              <a:t>11/27/2023 R</a:t>
            </a:fld>
            <a:endParaRPr lang="en-IR"/>
          </a:p>
        </p:txBody>
      </p:sp>
      <p:sp>
        <p:nvSpPr>
          <p:cNvPr id="5" name="Footer Placeholder 4">
            <a:extLst>
              <a:ext uri="{FF2B5EF4-FFF2-40B4-BE49-F238E27FC236}">
                <a16:creationId xmlns:a16="http://schemas.microsoft.com/office/drawing/2014/main" id="{73EA3830-4077-E191-6C45-C20F0E6A690A}"/>
              </a:ext>
            </a:extLst>
          </p:cNvPr>
          <p:cNvSpPr>
            <a:spLocks noGrp="1"/>
          </p:cNvSpPr>
          <p:nvPr>
            <p:ph type="ftr" sz="quarter" idx="11"/>
          </p:nvPr>
        </p:nvSpPr>
        <p:spPr/>
        <p:txBody>
          <a:bodyPr/>
          <a:lstStyle/>
          <a:p>
            <a:endParaRPr lang="en-IR"/>
          </a:p>
        </p:txBody>
      </p:sp>
      <p:sp>
        <p:nvSpPr>
          <p:cNvPr id="6" name="Slide Number Placeholder 5">
            <a:extLst>
              <a:ext uri="{FF2B5EF4-FFF2-40B4-BE49-F238E27FC236}">
                <a16:creationId xmlns:a16="http://schemas.microsoft.com/office/drawing/2014/main" id="{ADFA1E99-F141-9A7E-65EF-D68948940813}"/>
              </a:ext>
            </a:extLst>
          </p:cNvPr>
          <p:cNvSpPr>
            <a:spLocks noGrp="1"/>
          </p:cNvSpPr>
          <p:nvPr>
            <p:ph type="sldNum" sz="quarter" idx="12"/>
          </p:nvPr>
        </p:nvSpPr>
        <p:spPr/>
        <p:txBody>
          <a:bodyPr/>
          <a:lstStyle/>
          <a:p>
            <a:fld id="{5A88E19A-9707-6841-96AD-1160B29F8206}" type="slidenum">
              <a:rPr lang="en-IR" smtClean="0"/>
              <a:t>‹#›</a:t>
            </a:fld>
            <a:endParaRPr lang="en-IR"/>
          </a:p>
        </p:txBody>
      </p:sp>
    </p:spTree>
    <p:extLst>
      <p:ext uri="{BB962C8B-B14F-4D97-AF65-F5344CB8AC3E}">
        <p14:creationId xmlns:p14="http://schemas.microsoft.com/office/powerpoint/2010/main" val="2090355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AAB30-649D-106C-D5A2-8DFE13576E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R"/>
          </a:p>
        </p:txBody>
      </p:sp>
      <p:sp>
        <p:nvSpPr>
          <p:cNvPr id="3" name="Text Placeholder 2">
            <a:extLst>
              <a:ext uri="{FF2B5EF4-FFF2-40B4-BE49-F238E27FC236}">
                <a16:creationId xmlns:a16="http://schemas.microsoft.com/office/drawing/2014/main" id="{BAD935E4-B093-5895-6A73-96912F7C2B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6252D8-C3A9-8E8F-9CB9-0F3C37336A7D}"/>
              </a:ext>
            </a:extLst>
          </p:cNvPr>
          <p:cNvSpPr>
            <a:spLocks noGrp="1"/>
          </p:cNvSpPr>
          <p:nvPr>
            <p:ph type="dt" sz="half" idx="10"/>
          </p:nvPr>
        </p:nvSpPr>
        <p:spPr/>
        <p:txBody>
          <a:bodyPr/>
          <a:lstStyle/>
          <a:p>
            <a:fld id="{AC879A7C-ACFF-9743-9232-B25F81E2A560}" type="datetime1">
              <a:rPr lang="en-CA" smtClean="0"/>
              <a:t>2023-11-27</a:t>
            </a:fld>
            <a:endParaRPr lang="en-US" dirty="0"/>
          </a:p>
        </p:txBody>
      </p:sp>
      <p:sp>
        <p:nvSpPr>
          <p:cNvPr id="5" name="Footer Placeholder 4">
            <a:extLst>
              <a:ext uri="{FF2B5EF4-FFF2-40B4-BE49-F238E27FC236}">
                <a16:creationId xmlns:a16="http://schemas.microsoft.com/office/drawing/2014/main" id="{370B0079-56A8-CA30-ED7B-AA5AFAAAA77D}"/>
              </a:ext>
            </a:extLst>
          </p:cNvPr>
          <p:cNvSpPr>
            <a:spLocks noGrp="1"/>
          </p:cNvSpPr>
          <p:nvPr>
            <p:ph type="ftr" sz="quarter" idx="11"/>
          </p:nvPr>
        </p:nvSpPr>
        <p:spPr/>
        <p:txBody>
          <a:bodyPr/>
          <a:lstStyle/>
          <a:p>
            <a:pPr algn="l"/>
            <a:r>
              <a:rPr lang="en-US"/>
              <a:t>Presentation name</a:t>
            </a:r>
            <a:endParaRPr lang="en-US" dirty="0"/>
          </a:p>
        </p:txBody>
      </p:sp>
      <p:sp>
        <p:nvSpPr>
          <p:cNvPr id="6" name="Slide Number Placeholder 5">
            <a:extLst>
              <a:ext uri="{FF2B5EF4-FFF2-40B4-BE49-F238E27FC236}">
                <a16:creationId xmlns:a16="http://schemas.microsoft.com/office/drawing/2014/main" id="{2155DC6D-81A5-9EA8-352A-B1837C3BC7EA}"/>
              </a:ext>
            </a:extLst>
          </p:cNvPr>
          <p:cNvSpPr>
            <a:spLocks noGrp="1"/>
          </p:cNvSpPr>
          <p:nvPr>
            <p:ph type="sldNum" sz="quarter" idx="12"/>
          </p:nvPr>
        </p:nvSpPr>
        <p:spPr/>
        <p:txBody>
          <a:bodyPr/>
          <a:lstStyle/>
          <a:p>
            <a:r>
              <a:rPr lang="en-US"/>
              <a:t>|</a:t>
            </a:r>
            <a:fld id="{480B9B7E-F2E9-3646-9A0E-D65304B4FCDA}" type="slidenum">
              <a:rPr lang="en-US" smtClean="0"/>
              <a:pPr/>
              <a:t>‹#›</a:t>
            </a:fld>
            <a:endParaRPr lang="en-US" dirty="0"/>
          </a:p>
        </p:txBody>
      </p:sp>
    </p:spTree>
    <p:extLst>
      <p:ext uri="{BB962C8B-B14F-4D97-AF65-F5344CB8AC3E}">
        <p14:creationId xmlns:p14="http://schemas.microsoft.com/office/powerpoint/2010/main" val="2087425981"/>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BC3E8-0077-208D-AE17-8C42F486BB31}"/>
              </a:ext>
            </a:extLst>
          </p:cNvPr>
          <p:cNvSpPr>
            <a:spLocks noGrp="1"/>
          </p:cNvSpPr>
          <p:nvPr>
            <p:ph type="title"/>
          </p:nvPr>
        </p:nvSpPr>
        <p:spPr/>
        <p:txBody>
          <a:bodyPr/>
          <a:lstStyle/>
          <a:p>
            <a:r>
              <a:rPr lang="en-US"/>
              <a:t>Click to edit Master title style</a:t>
            </a:r>
            <a:endParaRPr lang="en-IR"/>
          </a:p>
        </p:txBody>
      </p:sp>
      <p:sp>
        <p:nvSpPr>
          <p:cNvPr id="3" name="Content Placeholder 2">
            <a:extLst>
              <a:ext uri="{FF2B5EF4-FFF2-40B4-BE49-F238E27FC236}">
                <a16:creationId xmlns:a16="http://schemas.microsoft.com/office/drawing/2014/main" id="{C7DCC955-23F6-14E3-E457-388FFD20D23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R"/>
          </a:p>
        </p:txBody>
      </p:sp>
      <p:sp>
        <p:nvSpPr>
          <p:cNvPr id="4" name="Content Placeholder 3">
            <a:extLst>
              <a:ext uri="{FF2B5EF4-FFF2-40B4-BE49-F238E27FC236}">
                <a16:creationId xmlns:a16="http://schemas.microsoft.com/office/drawing/2014/main" id="{586BF472-515B-F720-2CE8-112EAC45670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R"/>
          </a:p>
        </p:txBody>
      </p:sp>
      <p:sp>
        <p:nvSpPr>
          <p:cNvPr id="5" name="Date Placeholder 4">
            <a:extLst>
              <a:ext uri="{FF2B5EF4-FFF2-40B4-BE49-F238E27FC236}">
                <a16:creationId xmlns:a16="http://schemas.microsoft.com/office/drawing/2014/main" id="{2AE0D2E3-0E15-3F57-9CBA-EA045D8EFC32}"/>
              </a:ext>
            </a:extLst>
          </p:cNvPr>
          <p:cNvSpPr>
            <a:spLocks noGrp="1"/>
          </p:cNvSpPr>
          <p:nvPr>
            <p:ph type="dt" sz="half" idx="10"/>
          </p:nvPr>
        </p:nvSpPr>
        <p:spPr/>
        <p:txBody>
          <a:bodyPr/>
          <a:lstStyle/>
          <a:p>
            <a:fld id="{D2834AEC-3DF6-DE4B-B548-EC749ADF55DE}" type="datetimeFigureOut">
              <a:rPr lang="en-IR" smtClean="0"/>
              <a:t>11/27/2023 R</a:t>
            </a:fld>
            <a:endParaRPr lang="en-IR"/>
          </a:p>
        </p:txBody>
      </p:sp>
      <p:sp>
        <p:nvSpPr>
          <p:cNvPr id="6" name="Footer Placeholder 5">
            <a:extLst>
              <a:ext uri="{FF2B5EF4-FFF2-40B4-BE49-F238E27FC236}">
                <a16:creationId xmlns:a16="http://schemas.microsoft.com/office/drawing/2014/main" id="{BDD428DD-C7DC-65D0-7889-FF8619ED85B0}"/>
              </a:ext>
            </a:extLst>
          </p:cNvPr>
          <p:cNvSpPr>
            <a:spLocks noGrp="1"/>
          </p:cNvSpPr>
          <p:nvPr>
            <p:ph type="ftr" sz="quarter" idx="11"/>
          </p:nvPr>
        </p:nvSpPr>
        <p:spPr/>
        <p:txBody>
          <a:bodyPr/>
          <a:lstStyle/>
          <a:p>
            <a:endParaRPr lang="en-IR"/>
          </a:p>
        </p:txBody>
      </p:sp>
      <p:sp>
        <p:nvSpPr>
          <p:cNvPr id="7" name="Slide Number Placeholder 6">
            <a:extLst>
              <a:ext uri="{FF2B5EF4-FFF2-40B4-BE49-F238E27FC236}">
                <a16:creationId xmlns:a16="http://schemas.microsoft.com/office/drawing/2014/main" id="{2AFB6043-506B-D1C6-BF58-762DA6BA6997}"/>
              </a:ext>
            </a:extLst>
          </p:cNvPr>
          <p:cNvSpPr>
            <a:spLocks noGrp="1"/>
          </p:cNvSpPr>
          <p:nvPr>
            <p:ph type="sldNum" sz="quarter" idx="12"/>
          </p:nvPr>
        </p:nvSpPr>
        <p:spPr/>
        <p:txBody>
          <a:bodyPr/>
          <a:lstStyle/>
          <a:p>
            <a:fld id="{5A88E19A-9707-6841-96AD-1160B29F8206}" type="slidenum">
              <a:rPr lang="en-IR" smtClean="0"/>
              <a:t>‹#›</a:t>
            </a:fld>
            <a:endParaRPr lang="en-IR"/>
          </a:p>
        </p:txBody>
      </p:sp>
    </p:spTree>
    <p:extLst>
      <p:ext uri="{BB962C8B-B14F-4D97-AF65-F5344CB8AC3E}">
        <p14:creationId xmlns:p14="http://schemas.microsoft.com/office/powerpoint/2010/main" val="1960083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8BDCE-E9C8-B92E-37FC-5944FAB4039A}"/>
              </a:ext>
            </a:extLst>
          </p:cNvPr>
          <p:cNvSpPr>
            <a:spLocks noGrp="1"/>
          </p:cNvSpPr>
          <p:nvPr>
            <p:ph type="title"/>
          </p:nvPr>
        </p:nvSpPr>
        <p:spPr>
          <a:xfrm>
            <a:off x="839788" y="365125"/>
            <a:ext cx="10515600" cy="1325563"/>
          </a:xfrm>
        </p:spPr>
        <p:txBody>
          <a:bodyPr/>
          <a:lstStyle/>
          <a:p>
            <a:r>
              <a:rPr lang="en-US"/>
              <a:t>Click to edit Master title style</a:t>
            </a:r>
            <a:endParaRPr lang="en-IR"/>
          </a:p>
        </p:txBody>
      </p:sp>
      <p:sp>
        <p:nvSpPr>
          <p:cNvPr id="3" name="Text Placeholder 2">
            <a:extLst>
              <a:ext uri="{FF2B5EF4-FFF2-40B4-BE49-F238E27FC236}">
                <a16:creationId xmlns:a16="http://schemas.microsoft.com/office/drawing/2014/main" id="{A5F363A7-9033-5CB7-6B7E-4616AF999D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00AB1A-50C9-24AB-CC76-99CF9D3FE5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R"/>
          </a:p>
        </p:txBody>
      </p:sp>
      <p:sp>
        <p:nvSpPr>
          <p:cNvPr id="5" name="Text Placeholder 4">
            <a:extLst>
              <a:ext uri="{FF2B5EF4-FFF2-40B4-BE49-F238E27FC236}">
                <a16:creationId xmlns:a16="http://schemas.microsoft.com/office/drawing/2014/main" id="{D3F30BA9-E251-B1D5-4B07-0F394FFEC7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45F90CF-B2F4-026A-C5FA-CE5F8533580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R"/>
          </a:p>
        </p:txBody>
      </p:sp>
      <p:sp>
        <p:nvSpPr>
          <p:cNvPr id="7" name="Date Placeholder 6">
            <a:extLst>
              <a:ext uri="{FF2B5EF4-FFF2-40B4-BE49-F238E27FC236}">
                <a16:creationId xmlns:a16="http://schemas.microsoft.com/office/drawing/2014/main" id="{69FE51D9-87C5-B4AF-260F-199D538E2CE4}"/>
              </a:ext>
            </a:extLst>
          </p:cNvPr>
          <p:cNvSpPr>
            <a:spLocks noGrp="1"/>
          </p:cNvSpPr>
          <p:nvPr>
            <p:ph type="dt" sz="half" idx="10"/>
          </p:nvPr>
        </p:nvSpPr>
        <p:spPr/>
        <p:txBody>
          <a:bodyPr/>
          <a:lstStyle/>
          <a:p>
            <a:fld id="{AC879A7C-ACFF-9743-9232-B25F81E2A560}" type="datetime1">
              <a:rPr lang="en-CA" smtClean="0"/>
              <a:t>2023-11-27</a:t>
            </a:fld>
            <a:endParaRPr lang="en-US" dirty="0"/>
          </a:p>
        </p:txBody>
      </p:sp>
      <p:sp>
        <p:nvSpPr>
          <p:cNvPr id="8" name="Footer Placeholder 7">
            <a:extLst>
              <a:ext uri="{FF2B5EF4-FFF2-40B4-BE49-F238E27FC236}">
                <a16:creationId xmlns:a16="http://schemas.microsoft.com/office/drawing/2014/main" id="{B22197BE-94E4-B3F8-49A5-BFE470ED844A}"/>
              </a:ext>
            </a:extLst>
          </p:cNvPr>
          <p:cNvSpPr>
            <a:spLocks noGrp="1"/>
          </p:cNvSpPr>
          <p:nvPr>
            <p:ph type="ftr" sz="quarter" idx="11"/>
          </p:nvPr>
        </p:nvSpPr>
        <p:spPr/>
        <p:txBody>
          <a:bodyPr/>
          <a:lstStyle/>
          <a:p>
            <a:pPr algn="l"/>
            <a:r>
              <a:rPr lang="en-US"/>
              <a:t>Presentation name</a:t>
            </a:r>
            <a:endParaRPr lang="en-US" dirty="0"/>
          </a:p>
        </p:txBody>
      </p:sp>
      <p:sp>
        <p:nvSpPr>
          <p:cNvPr id="9" name="Slide Number Placeholder 8">
            <a:extLst>
              <a:ext uri="{FF2B5EF4-FFF2-40B4-BE49-F238E27FC236}">
                <a16:creationId xmlns:a16="http://schemas.microsoft.com/office/drawing/2014/main" id="{5D58770C-8F0B-B499-5149-D159736815E0}"/>
              </a:ext>
            </a:extLst>
          </p:cNvPr>
          <p:cNvSpPr>
            <a:spLocks noGrp="1"/>
          </p:cNvSpPr>
          <p:nvPr>
            <p:ph type="sldNum" sz="quarter" idx="12"/>
          </p:nvPr>
        </p:nvSpPr>
        <p:spPr/>
        <p:txBody>
          <a:bodyPr/>
          <a:lstStyle/>
          <a:p>
            <a:r>
              <a:rPr lang="en-US"/>
              <a:t>|</a:t>
            </a:r>
            <a:fld id="{480B9B7E-F2E9-3646-9A0E-D65304B4FCDA}" type="slidenum">
              <a:rPr lang="en-US" smtClean="0"/>
              <a:pPr/>
              <a:t>‹#›</a:t>
            </a:fld>
            <a:endParaRPr lang="en-US" dirty="0"/>
          </a:p>
        </p:txBody>
      </p:sp>
    </p:spTree>
    <p:extLst>
      <p:ext uri="{BB962C8B-B14F-4D97-AF65-F5344CB8AC3E}">
        <p14:creationId xmlns:p14="http://schemas.microsoft.com/office/powerpoint/2010/main" val="2577728264"/>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5CFAD-37FE-E6B3-1060-76AC93633E72}"/>
              </a:ext>
            </a:extLst>
          </p:cNvPr>
          <p:cNvSpPr>
            <a:spLocks noGrp="1"/>
          </p:cNvSpPr>
          <p:nvPr>
            <p:ph type="title"/>
          </p:nvPr>
        </p:nvSpPr>
        <p:spPr/>
        <p:txBody>
          <a:bodyPr/>
          <a:lstStyle/>
          <a:p>
            <a:r>
              <a:rPr lang="en-US"/>
              <a:t>Click to edit Master title style</a:t>
            </a:r>
            <a:endParaRPr lang="en-IR"/>
          </a:p>
        </p:txBody>
      </p:sp>
      <p:sp>
        <p:nvSpPr>
          <p:cNvPr id="3" name="Date Placeholder 2">
            <a:extLst>
              <a:ext uri="{FF2B5EF4-FFF2-40B4-BE49-F238E27FC236}">
                <a16:creationId xmlns:a16="http://schemas.microsoft.com/office/drawing/2014/main" id="{4D229F52-AF6C-CF4A-5A8A-6915C1DA92B5}"/>
              </a:ext>
            </a:extLst>
          </p:cNvPr>
          <p:cNvSpPr>
            <a:spLocks noGrp="1"/>
          </p:cNvSpPr>
          <p:nvPr>
            <p:ph type="dt" sz="half" idx="10"/>
          </p:nvPr>
        </p:nvSpPr>
        <p:spPr/>
        <p:txBody>
          <a:bodyPr/>
          <a:lstStyle/>
          <a:p>
            <a:fld id="{AC879A7C-ACFF-9743-9232-B25F81E2A560}" type="datetime1">
              <a:rPr lang="en-CA" smtClean="0"/>
              <a:t>2023-11-27</a:t>
            </a:fld>
            <a:endParaRPr lang="en-US" dirty="0"/>
          </a:p>
        </p:txBody>
      </p:sp>
      <p:sp>
        <p:nvSpPr>
          <p:cNvPr id="4" name="Footer Placeholder 3">
            <a:extLst>
              <a:ext uri="{FF2B5EF4-FFF2-40B4-BE49-F238E27FC236}">
                <a16:creationId xmlns:a16="http://schemas.microsoft.com/office/drawing/2014/main" id="{502B0372-77F7-EB98-FFDF-5E58406FA16F}"/>
              </a:ext>
            </a:extLst>
          </p:cNvPr>
          <p:cNvSpPr>
            <a:spLocks noGrp="1"/>
          </p:cNvSpPr>
          <p:nvPr>
            <p:ph type="ftr" sz="quarter" idx="11"/>
          </p:nvPr>
        </p:nvSpPr>
        <p:spPr/>
        <p:txBody>
          <a:bodyPr/>
          <a:lstStyle/>
          <a:p>
            <a:pPr algn="l"/>
            <a:r>
              <a:rPr lang="en-US"/>
              <a:t>Presentation name</a:t>
            </a:r>
            <a:endParaRPr lang="en-US" dirty="0"/>
          </a:p>
        </p:txBody>
      </p:sp>
      <p:sp>
        <p:nvSpPr>
          <p:cNvPr id="5" name="Slide Number Placeholder 4">
            <a:extLst>
              <a:ext uri="{FF2B5EF4-FFF2-40B4-BE49-F238E27FC236}">
                <a16:creationId xmlns:a16="http://schemas.microsoft.com/office/drawing/2014/main" id="{E4AC14E9-FB7F-C5EE-CCAC-93A17AA82210}"/>
              </a:ext>
            </a:extLst>
          </p:cNvPr>
          <p:cNvSpPr>
            <a:spLocks noGrp="1"/>
          </p:cNvSpPr>
          <p:nvPr>
            <p:ph type="sldNum" sz="quarter" idx="12"/>
          </p:nvPr>
        </p:nvSpPr>
        <p:spPr/>
        <p:txBody>
          <a:bodyPr/>
          <a:lstStyle/>
          <a:p>
            <a:r>
              <a:rPr lang="en-US"/>
              <a:t>|</a:t>
            </a:r>
            <a:fld id="{480B9B7E-F2E9-3646-9A0E-D65304B4FCDA}" type="slidenum">
              <a:rPr lang="en-US" smtClean="0"/>
              <a:pPr/>
              <a:t>‹#›</a:t>
            </a:fld>
            <a:endParaRPr lang="en-US" dirty="0"/>
          </a:p>
        </p:txBody>
      </p:sp>
    </p:spTree>
    <p:extLst>
      <p:ext uri="{BB962C8B-B14F-4D97-AF65-F5344CB8AC3E}">
        <p14:creationId xmlns:p14="http://schemas.microsoft.com/office/powerpoint/2010/main" val="558828257"/>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73BAFD-3838-10D1-039F-8D1DE841963A}"/>
              </a:ext>
            </a:extLst>
          </p:cNvPr>
          <p:cNvSpPr>
            <a:spLocks noGrp="1"/>
          </p:cNvSpPr>
          <p:nvPr>
            <p:ph type="dt" sz="half" idx="10"/>
          </p:nvPr>
        </p:nvSpPr>
        <p:spPr/>
        <p:txBody>
          <a:bodyPr/>
          <a:lstStyle/>
          <a:p>
            <a:fld id="{AC879A7C-ACFF-9743-9232-B25F81E2A560}" type="datetime1">
              <a:rPr lang="en-CA" smtClean="0"/>
              <a:t>2023-11-27</a:t>
            </a:fld>
            <a:endParaRPr lang="en-US" dirty="0"/>
          </a:p>
        </p:txBody>
      </p:sp>
      <p:sp>
        <p:nvSpPr>
          <p:cNvPr id="3" name="Footer Placeholder 2">
            <a:extLst>
              <a:ext uri="{FF2B5EF4-FFF2-40B4-BE49-F238E27FC236}">
                <a16:creationId xmlns:a16="http://schemas.microsoft.com/office/drawing/2014/main" id="{43B40F0C-7D33-3C8D-A2AE-D33600EB4A93}"/>
              </a:ext>
            </a:extLst>
          </p:cNvPr>
          <p:cNvSpPr>
            <a:spLocks noGrp="1"/>
          </p:cNvSpPr>
          <p:nvPr>
            <p:ph type="ftr" sz="quarter" idx="11"/>
          </p:nvPr>
        </p:nvSpPr>
        <p:spPr/>
        <p:txBody>
          <a:bodyPr/>
          <a:lstStyle/>
          <a:p>
            <a:pPr algn="l"/>
            <a:r>
              <a:rPr lang="en-US"/>
              <a:t>Presentation name</a:t>
            </a:r>
            <a:endParaRPr lang="en-US" dirty="0"/>
          </a:p>
        </p:txBody>
      </p:sp>
      <p:sp>
        <p:nvSpPr>
          <p:cNvPr id="4" name="Slide Number Placeholder 3">
            <a:extLst>
              <a:ext uri="{FF2B5EF4-FFF2-40B4-BE49-F238E27FC236}">
                <a16:creationId xmlns:a16="http://schemas.microsoft.com/office/drawing/2014/main" id="{D9F64E3F-3979-4F3D-9879-368334F06A4D}"/>
              </a:ext>
            </a:extLst>
          </p:cNvPr>
          <p:cNvSpPr>
            <a:spLocks noGrp="1"/>
          </p:cNvSpPr>
          <p:nvPr>
            <p:ph type="sldNum" sz="quarter" idx="12"/>
          </p:nvPr>
        </p:nvSpPr>
        <p:spPr/>
        <p:txBody>
          <a:bodyPr/>
          <a:lstStyle/>
          <a:p>
            <a:r>
              <a:rPr lang="en-US"/>
              <a:t>|</a:t>
            </a:r>
            <a:fld id="{480B9B7E-F2E9-3646-9A0E-D65304B4FCDA}" type="slidenum">
              <a:rPr lang="en-US" smtClean="0"/>
              <a:pPr/>
              <a:t>‹#›</a:t>
            </a:fld>
            <a:endParaRPr lang="en-US" dirty="0"/>
          </a:p>
        </p:txBody>
      </p:sp>
    </p:spTree>
    <p:extLst>
      <p:ext uri="{BB962C8B-B14F-4D97-AF65-F5344CB8AC3E}">
        <p14:creationId xmlns:p14="http://schemas.microsoft.com/office/powerpoint/2010/main" val="1088421534"/>
      </p:ext>
    </p:extLst>
  </p:cSld>
  <p:clrMapOvr>
    <a:masterClrMapping/>
  </p:clrMapOvr>
  <p:hf hdr="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jpg"/><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image" Target="../media/image2.jpg"/><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2.jpg"/><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87EFBD-A17E-0346-9DFB-9AF445973540}"/>
              </a:ext>
            </a:extLst>
          </p:cNvPr>
          <p:cNvSpPr>
            <a:spLocks noGrp="1"/>
          </p:cNvSpPr>
          <p:nvPr>
            <p:ph type="body" idx="1"/>
          </p:nvPr>
        </p:nvSpPr>
        <p:spPr>
          <a:xfrm>
            <a:off x="1287616" y="1785868"/>
            <a:ext cx="9608984" cy="3904718"/>
          </a:xfrm>
          <a:prstGeom prst="rect">
            <a:avLst/>
          </a:prstGeom>
        </p:spPr>
        <p:txBody>
          <a:bodyPr vert="horz" wrap="square" lIns="0" tIns="0" rIns="0" bIns="0" rtlCol="0">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429D635-17D5-E14C-A795-7E4A424D2B59}"/>
              </a:ext>
            </a:extLst>
          </p:cNvPr>
          <p:cNvSpPr>
            <a:spLocks noGrp="1"/>
          </p:cNvSpPr>
          <p:nvPr>
            <p:ph type="dt" sz="half" idx="2"/>
          </p:nvPr>
        </p:nvSpPr>
        <p:spPr>
          <a:xfrm>
            <a:off x="8881653" y="6078496"/>
            <a:ext cx="1164535" cy="190867"/>
          </a:xfrm>
          <a:prstGeom prst="rect">
            <a:avLst/>
          </a:prstGeom>
        </p:spPr>
        <p:txBody>
          <a:bodyPr vert="horz" wrap="none" lIns="0" tIns="0" rIns="0" bIns="0" rtlCol="0" anchor="b" anchorCtr="0"/>
          <a:lstStyle>
            <a:lvl1pPr algn="r">
              <a:defRPr sz="1000">
                <a:solidFill>
                  <a:schemeClr val="tx2"/>
                </a:solidFill>
              </a:defRPr>
            </a:lvl1pPr>
          </a:lstStyle>
          <a:p>
            <a:fld id="{AC879A7C-ACFF-9743-9232-B25F81E2A560}" type="datetime1">
              <a:rPr lang="en-CA" smtClean="0"/>
              <a:t>2023-11-27</a:t>
            </a:fld>
            <a:endParaRPr lang="en-US" dirty="0"/>
          </a:p>
        </p:txBody>
      </p:sp>
      <p:sp>
        <p:nvSpPr>
          <p:cNvPr id="6" name="Slide Number Placeholder 5">
            <a:extLst>
              <a:ext uri="{FF2B5EF4-FFF2-40B4-BE49-F238E27FC236}">
                <a16:creationId xmlns:a16="http://schemas.microsoft.com/office/drawing/2014/main" id="{F1C16B22-8D71-534F-9A77-9A7ECF23576F}"/>
              </a:ext>
            </a:extLst>
          </p:cNvPr>
          <p:cNvSpPr>
            <a:spLocks noGrp="1"/>
          </p:cNvSpPr>
          <p:nvPr>
            <p:ph type="sldNum" sz="quarter" idx="4"/>
          </p:nvPr>
        </p:nvSpPr>
        <p:spPr>
          <a:xfrm>
            <a:off x="10173098" y="6078495"/>
            <a:ext cx="752060" cy="197306"/>
          </a:xfrm>
          <a:prstGeom prst="rect">
            <a:avLst/>
          </a:prstGeom>
        </p:spPr>
        <p:txBody>
          <a:bodyPr vert="horz" wrap="none" lIns="0" tIns="0" rIns="0" bIns="0" rtlCol="0" anchor="b"/>
          <a:lstStyle>
            <a:lvl1pPr algn="r">
              <a:defRPr sz="1000">
                <a:solidFill>
                  <a:schemeClr val="tx2"/>
                </a:solidFill>
              </a:defRPr>
            </a:lvl1pPr>
          </a:lstStyle>
          <a:p>
            <a:r>
              <a:rPr lang="en-US" dirty="0"/>
              <a:t>|</a:t>
            </a:r>
            <a:fld id="{480B9B7E-F2E9-3646-9A0E-D65304B4FCDA}" type="slidenum">
              <a:rPr lang="en-US" smtClean="0"/>
              <a:pPr/>
              <a:t>‹#›</a:t>
            </a:fld>
            <a:endParaRPr lang="en-US" dirty="0"/>
          </a:p>
        </p:txBody>
      </p:sp>
      <p:pic>
        <p:nvPicPr>
          <p:cNvPr id="7" name="Picture 6">
            <a:extLst>
              <a:ext uri="{FF2B5EF4-FFF2-40B4-BE49-F238E27FC236}">
                <a16:creationId xmlns:a16="http://schemas.microsoft.com/office/drawing/2014/main" id="{29D164CC-AF7C-9B41-A01E-8DA48FEE0F36}"/>
              </a:ext>
            </a:extLst>
          </p:cNvPr>
          <p:cNvPicPr>
            <a:picLocks noChangeAspect="1"/>
          </p:cNvPicPr>
          <p:nvPr userDrawn="1"/>
        </p:nvPicPr>
        <p:blipFill>
          <a:blip r:embed="rId5"/>
          <a:stretch>
            <a:fillRect/>
          </a:stretch>
        </p:blipFill>
        <p:spPr>
          <a:xfrm>
            <a:off x="0" y="-204932"/>
            <a:ext cx="0" cy="0"/>
          </a:xfrm>
          <a:prstGeom prst="rect">
            <a:avLst/>
          </a:prstGeom>
        </p:spPr>
      </p:pic>
      <p:sp>
        <p:nvSpPr>
          <p:cNvPr id="14" name="Title Placeholder 13">
            <a:extLst>
              <a:ext uri="{FF2B5EF4-FFF2-40B4-BE49-F238E27FC236}">
                <a16:creationId xmlns:a16="http://schemas.microsoft.com/office/drawing/2014/main" id="{A67195B9-169A-AF44-BA69-4AC023F418C2}"/>
              </a:ext>
            </a:extLst>
          </p:cNvPr>
          <p:cNvSpPr>
            <a:spLocks noGrp="1"/>
          </p:cNvSpPr>
          <p:nvPr>
            <p:ph type="title"/>
          </p:nvPr>
        </p:nvSpPr>
        <p:spPr>
          <a:xfrm>
            <a:off x="1287616" y="908051"/>
            <a:ext cx="9608984" cy="636157"/>
          </a:xfrm>
          <a:prstGeom prst="rect">
            <a:avLst/>
          </a:prstGeom>
        </p:spPr>
        <p:txBody>
          <a:bodyPr vert="horz" wrap="square" lIns="0" tIns="0" rIns="0" bIns="0" rtlCol="0" anchor="t">
            <a:noAutofit/>
          </a:bodyPr>
          <a:lstStyle/>
          <a:p>
            <a:r>
              <a:rPr lang="en-US" dirty="0"/>
              <a:t>Click to edit title</a:t>
            </a:r>
          </a:p>
        </p:txBody>
      </p:sp>
      <p:sp>
        <p:nvSpPr>
          <p:cNvPr id="20" name="Footer Placeholder 19">
            <a:extLst>
              <a:ext uri="{FF2B5EF4-FFF2-40B4-BE49-F238E27FC236}">
                <a16:creationId xmlns:a16="http://schemas.microsoft.com/office/drawing/2014/main" id="{3F84FE75-D3D3-6F4B-A71F-518EBBDB2243}"/>
              </a:ext>
            </a:extLst>
          </p:cNvPr>
          <p:cNvSpPr>
            <a:spLocks noGrp="1"/>
          </p:cNvSpPr>
          <p:nvPr>
            <p:ph type="ftr" sz="quarter" idx="3"/>
          </p:nvPr>
        </p:nvSpPr>
        <p:spPr>
          <a:xfrm>
            <a:off x="1276169" y="6096252"/>
            <a:ext cx="7315201" cy="188261"/>
          </a:xfrm>
          <a:prstGeom prst="rect">
            <a:avLst/>
          </a:prstGeom>
        </p:spPr>
        <p:txBody>
          <a:bodyPr vert="horz" lIns="0" tIns="0" rIns="0" bIns="0" rtlCol="0" anchor="ctr"/>
          <a:lstStyle>
            <a:lvl1pPr algn="ctr">
              <a:defRPr sz="1000">
                <a:solidFill>
                  <a:schemeClr val="tx2"/>
                </a:solidFill>
              </a:defRPr>
            </a:lvl1pPr>
          </a:lstStyle>
          <a:p>
            <a:pPr algn="l"/>
            <a:r>
              <a:rPr lang="en-US" dirty="0"/>
              <a:t>Presentation name</a:t>
            </a:r>
          </a:p>
        </p:txBody>
      </p:sp>
    </p:spTree>
    <p:extLst>
      <p:ext uri="{BB962C8B-B14F-4D97-AF65-F5344CB8AC3E}">
        <p14:creationId xmlns:p14="http://schemas.microsoft.com/office/powerpoint/2010/main" val="3740518691"/>
      </p:ext>
    </p:extLst>
  </p:cSld>
  <p:clrMap bg1="lt1" tx1="dk1" bg2="lt2" tx2="dk2" accent1="accent1" accent2="accent2" accent3="accent3" accent4="accent4" accent5="accent5" accent6="accent6" hlink="hlink" folHlink="folHlink"/>
  <p:sldLayoutIdLst>
    <p:sldLayoutId id="2147483685" r:id="rId1"/>
    <p:sldLayoutId id="2147483686" r:id="rId2"/>
  </p:sldLayoutIdLst>
  <p:hf hdr="0"/>
  <p:txStyles>
    <p:titleStyle>
      <a:lvl1pPr algn="l" defTabSz="685800" rtl="0" eaLnBrk="1" latinLnBrk="0" hangingPunct="1">
        <a:lnSpc>
          <a:spcPts val="4100"/>
        </a:lnSpc>
        <a:spcBef>
          <a:spcPct val="0"/>
        </a:spcBef>
        <a:buNone/>
        <a:defRPr sz="3600" kern="1200" cap="all" baseline="0">
          <a:solidFill>
            <a:schemeClr val="tx2"/>
          </a:solidFill>
          <a:latin typeface="+mj-lt"/>
          <a:ea typeface="+mj-ea"/>
          <a:cs typeface="+mj-cs"/>
        </a:defRPr>
      </a:lvl1pPr>
    </p:titleStyle>
    <p:bodyStyle>
      <a:lvl1pPr marL="0" indent="0" algn="l" defTabSz="685800" rtl="0" eaLnBrk="1" latinLnBrk="0" hangingPunct="1">
        <a:lnSpc>
          <a:spcPct val="90000"/>
        </a:lnSpc>
        <a:spcBef>
          <a:spcPts val="750"/>
        </a:spcBef>
        <a:buSzPct val="85000"/>
        <a:buFontTx/>
        <a:buNone/>
        <a:tabLst/>
        <a:defRPr sz="2400" b="0" i="0" kern="1200">
          <a:solidFill>
            <a:schemeClr val="tx2"/>
          </a:solidFill>
          <a:latin typeface="Calibri Light" panose="020F0302020204030204" pitchFamily="34" charset="0"/>
          <a:ea typeface="+mn-ea"/>
          <a:cs typeface="Calibri Light" panose="020F0302020204030204" pitchFamily="34" charset="0"/>
        </a:defRPr>
      </a:lvl1pPr>
      <a:lvl2pPr marL="488950" indent="-174625" algn="l" defTabSz="685800" rtl="0" eaLnBrk="1" latinLnBrk="0" hangingPunct="1">
        <a:lnSpc>
          <a:spcPct val="90000"/>
        </a:lnSpc>
        <a:spcBef>
          <a:spcPts val="375"/>
        </a:spcBef>
        <a:buSzPct val="85000"/>
        <a:buFont typeface="Wingdings" pitchFamily="2" charset="2"/>
        <a:buChar char="§"/>
        <a:tabLst/>
        <a:defRPr sz="2000" b="0" i="0" kern="1200">
          <a:solidFill>
            <a:schemeClr val="tx2"/>
          </a:solidFill>
          <a:latin typeface="Calibri Light" panose="020F0302020204030204" pitchFamily="34" charset="0"/>
          <a:ea typeface="+mn-ea"/>
          <a:cs typeface="Calibri Light" panose="020F0302020204030204" pitchFamily="34" charset="0"/>
        </a:defRPr>
      </a:lvl2pPr>
      <a:lvl3pPr marL="757238" indent="-134938" algn="l" defTabSz="685800" rtl="0" eaLnBrk="1" latinLnBrk="0" hangingPunct="1">
        <a:lnSpc>
          <a:spcPct val="90000"/>
        </a:lnSpc>
        <a:spcBef>
          <a:spcPts val="375"/>
        </a:spcBef>
        <a:buSzPct val="85000"/>
        <a:buFont typeface="Wingdings" pitchFamily="2" charset="2"/>
        <a:buChar char="§"/>
        <a:tabLst/>
        <a:defRPr sz="1800" b="0" i="0" kern="1200">
          <a:solidFill>
            <a:schemeClr val="tx2"/>
          </a:solidFill>
          <a:latin typeface="Calibri Light" panose="020F0302020204030204" pitchFamily="34" charset="0"/>
          <a:ea typeface="+mn-ea"/>
          <a:cs typeface="Calibri Light" panose="020F0302020204030204" pitchFamily="34" charset="0"/>
        </a:defRPr>
      </a:lvl3pPr>
      <a:lvl4pPr marL="1023938" indent="-133350" algn="l" defTabSz="685800" rtl="0" eaLnBrk="1" latinLnBrk="0" hangingPunct="1">
        <a:lnSpc>
          <a:spcPct val="90000"/>
        </a:lnSpc>
        <a:spcBef>
          <a:spcPts val="375"/>
        </a:spcBef>
        <a:buSzPct val="85000"/>
        <a:buFont typeface="Wingdings" pitchFamily="2" charset="2"/>
        <a:buChar char="§"/>
        <a:tabLst/>
        <a:defRPr sz="1600" b="0" i="0" kern="1200">
          <a:solidFill>
            <a:schemeClr val="tx2"/>
          </a:solidFill>
          <a:latin typeface="Calibri Light" panose="020F0302020204030204" pitchFamily="34" charset="0"/>
          <a:ea typeface="+mn-ea"/>
          <a:cs typeface="Calibri Light" panose="020F0302020204030204" pitchFamily="34" charset="0"/>
        </a:defRPr>
      </a:lvl4pPr>
      <a:lvl5pPr marL="1246188" indent="-134938" algn="l" defTabSz="685800" rtl="0" eaLnBrk="1" latinLnBrk="0" hangingPunct="1">
        <a:lnSpc>
          <a:spcPct val="90000"/>
        </a:lnSpc>
        <a:spcBef>
          <a:spcPts val="375"/>
        </a:spcBef>
        <a:buSzPct val="85000"/>
        <a:buFont typeface="Wingdings" pitchFamily="2" charset="2"/>
        <a:buChar char="§"/>
        <a:tabLst/>
        <a:defRPr sz="1400" b="0" i="0" kern="1200">
          <a:solidFill>
            <a:schemeClr val="tx2"/>
          </a:solidFill>
          <a:latin typeface="Calibri Light" panose="020F0302020204030204" pitchFamily="34" charset="0"/>
          <a:ea typeface="+mn-ea"/>
          <a:cs typeface="Calibri Light" panose="020F030202020403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880">
          <p15:clr>
            <a:srgbClr val="F26B43"/>
          </p15:clr>
        </p15:guide>
        <p15:guide id="3" orient="horz" pos="572">
          <p15:clr>
            <a:srgbClr val="F26B43"/>
          </p15:clr>
        </p15:guide>
        <p15:guide id="4" orient="horz" pos="3952">
          <p15:clr>
            <a:srgbClr val="F26B43"/>
          </p15:clr>
        </p15:guide>
        <p15:guide id="5" pos="612">
          <p15:clr>
            <a:srgbClr val="F26B43"/>
          </p15:clr>
        </p15:guide>
        <p15:guide id="6" pos="5148">
          <p15:clr>
            <a:srgbClr val="F26B43"/>
          </p15:clr>
        </p15:guide>
        <p15:guide id="8" orient="horz" pos="1117">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F547B4-2952-6B67-2B18-C1B3623E76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R"/>
          </a:p>
        </p:txBody>
      </p:sp>
      <p:sp>
        <p:nvSpPr>
          <p:cNvPr id="3" name="Text Placeholder 2">
            <a:extLst>
              <a:ext uri="{FF2B5EF4-FFF2-40B4-BE49-F238E27FC236}">
                <a16:creationId xmlns:a16="http://schemas.microsoft.com/office/drawing/2014/main" id="{DB9F773F-9D80-DCEA-9E4C-0E86986CEB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R"/>
          </a:p>
        </p:txBody>
      </p:sp>
      <p:sp>
        <p:nvSpPr>
          <p:cNvPr id="4" name="Date Placeholder 3">
            <a:extLst>
              <a:ext uri="{FF2B5EF4-FFF2-40B4-BE49-F238E27FC236}">
                <a16:creationId xmlns:a16="http://schemas.microsoft.com/office/drawing/2014/main" id="{429CDE20-B09D-65FE-3627-EA0FCCF849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CEF0BC-A6AE-CA4F-BBA1-40321DCBCED8}" type="datetimeFigureOut">
              <a:rPr lang="en-IR" smtClean="0"/>
              <a:t>11/27/2023 R</a:t>
            </a:fld>
            <a:endParaRPr lang="en-IR"/>
          </a:p>
        </p:txBody>
      </p:sp>
      <p:sp>
        <p:nvSpPr>
          <p:cNvPr id="5" name="Footer Placeholder 4">
            <a:extLst>
              <a:ext uri="{FF2B5EF4-FFF2-40B4-BE49-F238E27FC236}">
                <a16:creationId xmlns:a16="http://schemas.microsoft.com/office/drawing/2014/main" id="{CFDE2874-2E33-A0F4-6E1D-31EE363CBF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R"/>
          </a:p>
        </p:txBody>
      </p:sp>
      <p:sp>
        <p:nvSpPr>
          <p:cNvPr id="6" name="Slide Number Placeholder 5">
            <a:extLst>
              <a:ext uri="{FF2B5EF4-FFF2-40B4-BE49-F238E27FC236}">
                <a16:creationId xmlns:a16="http://schemas.microsoft.com/office/drawing/2014/main" id="{AF630629-77DA-4F1D-F764-E8473D7A6D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D7EAA9-DB90-B040-B4D1-86CD35A5E051}" type="slidenum">
              <a:rPr lang="en-IR" smtClean="0"/>
              <a:t>‹#›</a:t>
            </a:fld>
            <a:endParaRPr lang="en-IR"/>
          </a:p>
        </p:txBody>
      </p:sp>
      <p:pic>
        <p:nvPicPr>
          <p:cNvPr id="7" name="Picture 6">
            <a:extLst>
              <a:ext uri="{FF2B5EF4-FFF2-40B4-BE49-F238E27FC236}">
                <a16:creationId xmlns:a16="http://schemas.microsoft.com/office/drawing/2014/main" id="{98CA3ABD-3A61-821F-486D-D198DBA6C313}"/>
              </a:ext>
            </a:extLst>
          </p:cNvPr>
          <p:cNvPicPr>
            <a:picLocks noChangeAspect="1"/>
          </p:cNvPicPr>
          <p:nvPr userDrawn="1"/>
        </p:nvPicPr>
        <p:blipFill>
          <a:blip r:embed="rId13"/>
          <a:stretch>
            <a:fillRect/>
          </a:stretch>
        </p:blipFill>
        <p:spPr>
          <a:xfrm>
            <a:off x="0" y="-204932"/>
            <a:ext cx="0" cy="0"/>
          </a:xfrm>
          <a:prstGeom prst="rect">
            <a:avLst/>
          </a:prstGeom>
        </p:spPr>
      </p:pic>
    </p:spTree>
    <p:extLst>
      <p:ext uri="{BB962C8B-B14F-4D97-AF65-F5344CB8AC3E}">
        <p14:creationId xmlns:p14="http://schemas.microsoft.com/office/powerpoint/2010/main" val="368716239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87EFBD-A17E-0346-9DFB-9AF445973540}"/>
              </a:ext>
            </a:extLst>
          </p:cNvPr>
          <p:cNvSpPr>
            <a:spLocks noGrp="1"/>
          </p:cNvSpPr>
          <p:nvPr>
            <p:ph type="body" idx="1"/>
          </p:nvPr>
        </p:nvSpPr>
        <p:spPr>
          <a:xfrm>
            <a:off x="1056216" y="1785868"/>
            <a:ext cx="10320867" cy="3611080"/>
          </a:xfrm>
          <a:prstGeom prst="rect">
            <a:avLst/>
          </a:prstGeom>
        </p:spPr>
        <p:txBody>
          <a:bodyPr vert="horz" wrap="square" lIns="0" tIns="0" rIns="0" bIns="0" rtlCol="0">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429D635-17D5-E14C-A795-7E4A424D2B59}"/>
              </a:ext>
            </a:extLst>
          </p:cNvPr>
          <p:cNvSpPr>
            <a:spLocks noGrp="1"/>
          </p:cNvSpPr>
          <p:nvPr>
            <p:ph type="dt" sz="half" idx="2"/>
          </p:nvPr>
        </p:nvSpPr>
        <p:spPr>
          <a:xfrm>
            <a:off x="9331461" y="6291564"/>
            <a:ext cx="1164535" cy="190867"/>
          </a:xfrm>
          <a:prstGeom prst="rect">
            <a:avLst/>
          </a:prstGeom>
        </p:spPr>
        <p:txBody>
          <a:bodyPr vert="horz" wrap="none" lIns="0" tIns="0" rIns="0" bIns="0" rtlCol="0" anchor="b" anchorCtr="0"/>
          <a:lstStyle>
            <a:lvl1pPr algn="r">
              <a:defRPr sz="1000">
                <a:solidFill>
                  <a:schemeClr val="tx2"/>
                </a:solidFill>
              </a:defRPr>
            </a:lvl1pPr>
          </a:lstStyle>
          <a:p>
            <a:fld id="{AC879A7C-ACFF-9743-9232-B25F81E2A560}" type="datetime1">
              <a:rPr lang="en-CA" smtClean="0"/>
              <a:t>2023-11-27</a:t>
            </a:fld>
            <a:endParaRPr lang="en-US" dirty="0"/>
          </a:p>
        </p:txBody>
      </p:sp>
      <p:sp>
        <p:nvSpPr>
          <p:cNvPr id="6" name="Slide Number Placeholder 5">
            <a:extLst>
              <a:ext uri="{FF2B5EF4-FFF2-40B4-BE49-F238E27FC236}">
                <a16:creationId xmlns:a16="http://schemas.microsoft.com/office/drawing/2014/main" id="{F1C16B22-8D71-534F-9A77-9A7ECF23576F}"/>
              </a:ext>
            </a:extLst>
          </p:cNvPr>
          <p:cNvSpPr>
            <a:spLocks noGrp="1"/>
          </p:cNvSpPr>
          <p:nvPr>
            <p:ph type="sldNum" sz="quarter" idx="4"/>
          </p:nvPr>
        </p:nvSpPr>
        <p:spPr>
          <a:xfrm>
            <a:off x="10622906" y="6291563"/>
            <a:ext cx="752060" cy="197306"/>
          </a:xfrm>
          <a:prstGeom prst="rect">
            <a:avLst/>
          </a:prstGeom>
        </p:spPr>
        <p:txBody>
          <a:bodyPr vert="horz" wrap="none" lIns="0" tIns="0" rIns="0" bIns="0" rtlCol="0" anchor="b"/>
          <a:lstStyle>
            <a:lvl1pPr algn="r">
              <a:defRPr sz="1000">
                <a:solidFill>
                  <a:schemeClr val="tx2"/>
                </a:solidFill>
              </a:defRPr>
            </a:lvl1pPr>
          </a:lstStyle>
          <a:p>
            <a:r>
              <a:rPr lang="en-US" dirty="0"/>
              <a:t>|</a:t>
            </a:r>
            <a:fld id="{480B9B7E-F2E9-3646-9A0E-D65304B4FCDA}" type="slidenum">
              <a:rPr lang="en-US" smtClean="0"/>
              <a:pPr/>
              <a:t>‹#›</a:t>
            </a:fld>
            <a:endParaRPr lang="en-US" dirty="0"/>
          </a:p>
        </p:txBody>
      </p:sp>
      <p:pic>
        <p:nvPicPr>
          <p:cNvPr id="7" name="Picture 6">
            <a:extLst>
              <a:ext uri="{FF2B5EF4-FFF2-40B4-BE49-F238E27FC236}">
                <a16:creationId xmlns:a16="http://schemas.microsoft.com/office/drawing/2014/main" id="{29D164CC-AF7C-9B41-A01E-8DA48FEE0F36}"/>
              </a:ext>
            </a:extLst>
          </p:cNvPr>
          <p:cNvPicPr>
            <a:picLocks noChangeAspect="1"/>
          </p:cNvPicPr>
          <p:nvPr userDrawn="1"/>
        </p:nvPicPr>
        <p:blipFill>
          <a:blip r:embed="rId7"/>
          <a:stretch>
            <a:fillRect/>
          </a:stretch>
        </p:blipFill>
        <p:spPr>
          <a:xfrm>
            <a:off x="0" y="-204932"/>
            <a:ext cx="0" cy="0"/>
          </a:xfrm>
          <a:prstGeom prst="rect">
            <a:avLst/>
          </a:prstGeom>
        </p:spPr>
      </p:pic>
      <p:sp>
        <p:nvSpPr>
          <p:cNvPr id="14" name="Title Placeholder 13">
            <a:extLst>
              <a:ext uri="{FF2B5EF4-FFF2-40B4-BE49-F238E27FC236}">
                <a16:creationId xmlns:a16="http://schemas.microsoft.com/office/drawing/2014/main" id="{A67195B9-169A-AF44-BA69-4AC023F418C2}"/>
              </a:ext>
            </a:extLst>
          </p:cNvPr>
          <p:cNvSpPr>
            <a:spLocks noGrp="1"/>
          </p:cNvSpPr>
          <p:nvPr>
            <p:ph type="title"/>
          </p:nvPr>
        </p:nvSpPr>
        <p:spPr>
          <a:xfrm>
            <a:off x="1056217" y="574856"/>
            <a:ext cx="10320867" cy="658633"/>
          </a:xfrm>
          <a:prstGeom prst="rect">
            <a:avLst/>
          </a:prstGeom>
        </p:spPr>
        <p:txBody>
          <a:bodyPr vert="horz" wrap="square" lIns="0" tIns="0" rIns="0" bIns="0" rtlCol="0" anchor="t">
            <a:noAutofit/>
          </a:bodyPr>
          <a:lstStyle/>
          <a:p>
            <a:r>
              <a:rPr lang="en-US" dirty="0"/>
              <a:t>Click to edit title</a:t>
            </a:r>
          </a:p>
        </p:txBody>
      </p:sp>
      <p:sp>
        <p:nvSpPr>
          <p:cNvPr id="20" name="Footer Placeholder 19">
            <a:extLst>
              <a:ext uri="{FF2B5EF4-FFF2-40B4-BE49-F238E27FC236}">
                <a16:creationId xmlns:a16="http://schemas.microsoft.com/office/drawing/2014/main" id="{3F84FE75-D3D3-6F4B-A71F-518EBBDB2243}"/>
              </a:ext>
            </a:extLst>
          </p:cNvPr>
          <p:cNvSpPr>
            <a:spLocks noGrp="1"/>
          </p:cNvSpPr>
          <p:nvPr>
            <p:ph type="ftr" sz="quarter" idx="3"/>
          </p:nvPr>
        </p:nvSpPr>
        <p:spPr>
          <a:xfrm>
            <a:off x="1063101" y="6309320"/>
            <a:ext cx="7315201" cy="188261"/>
          </a:xfrm>
          <a:prstGeom prst="rect">
            <a:avLst/>
          </a:prstGeom>
        </p:spPr>
        <p:txBody>
          <a:bodyPr vert="horz" lIns="0" tIns="0" rIns="0" bIns="0" rtlCol="0" anchor="ctr"/>
          <a:lstStyle>
            <a:lvl1pPr algn="ctr">
              <a:defRPr sz="1000">
                <a:solidFill>
                  <a:schemeClr val="tx2"/>
                </a:solidFill>
              </a:defRPr>
            </a:lvl1pPr>
          </a:lstStyle>
          <a:p>
            <a:pPr algn="l"/>
            <a:r>
              <a:rPr lang="en-US" dirty="0"/>
              <a:t>Presentation name</a:t>
            </a:r>
          </a:p>
        </p:txBody>
      </p:sp>
    </p:spTree>
    <p:extLst>
      <p:ext uri="{BB962C8B-B14F-4D97-AF65-F5344CB8AC3E}">
        <p14:creationId xmlns:p14="http://schemas.microsoft.com/office/powerpoint/2010/main" val="3125550051"/>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Lst>
  <p:hf hdr="0"/>
  <p:txStyles>
    <p:titleStyle>
      <a:lvl1pPr algn="l" defTabSz="685800" rtl="0" eaLnBrk="1" latinLnBrk="0" hangingPunct="1">
        <a:lnSpc>
          <a:spcPts val="4100"/>
        </a:lnSpc>
        <a:spcBef>
          <a:spcPct val="0"/>
        </a:spcBef>
        <a:buNone/>
        <a:defRPr sz="3600" kern="1200" cap="all" baseline="0">
          <a:solidFill>
            <a:schemeClr val="tx2"/>
          </a:solidFill>
          <a:latin typeface="+mj-lt"/>
          <a:ea typeface="+mj-ea"/>
          <a:cs typeface="+mj-cs"/>
        </a:defRPr>
      </a:lvl1pPr>
    </p:titleStyle>
    <p:bodyStyle>
      <a:lvl1pPr marL="0" indent="0" algn="l" defTabSz="685800" rtl="0" eaLnBrk="1" latinLnBrk="0" hangingPunct="1">
        <a:lnSpc>
          <a:spcPct val="90000"/>
        </a:lnSpc>
        <a:spcBef>
          <a:spcPts val="750"/>
        </a:spcBef>
        <a:buSzPct val="85000"/>
        <a:buFontTx/>
        <a:buNone/>
        <a:tabLst/>
        <a:defRPr sz="2400" b="0" i="0" kern="1200">
          <a:solidFill>
            <a:schemeClr val="tx2"/>
          </a:solidFill>
          <a:latin typeface="Calibri Light" panose="020F0302020204030204" pitchFamily="34" charset="0"/>
          <a:ea typeface="+mn-ea"/>
          <a:cs typeface="Calibri Light" panose="020F0302020204030204" pitchFamily="34" charset="0"/>
        </a:defRPr>
      </a:lvl1pPr>
      <a:lvl2pPr marL="488950" indent="-174625" algn="l" defTabSz="685800" rtl="0" eaLnBrk="1" latinLnBrk="0" hangingPunct="1">
        <a:lnSpc>
          <a:spcPct val="90000"/>
        </a:lnSpc>
        <a:spcBef>
          <a:spcPts val="375"/>
        </a:spcBef>
        <a:buSzPct val="85000"/>
        <a:buFont typeface="Wingdings" pitchFamily="2" charset="2"/>
        <a:buChar char="§"/>
        <a:tabLst/>
        <a:defRPr sz="2000" b="0" i="0" kern="1200">
          <a:solidFill>
            <a:schemeClr val="tx2"/>
          </a:solidFill>
          <a:latin typeface="Calibri Light" panose="020F0302020204030204" pitchFamily="34" charset="0"/>
          <a:ea typeface="+mn-ea"/>
          <a:cs typeface="Calibri Light" panose="020F0302020204030204" pitchFamily="34" charset="0"/>
        </a:defRPr>
      </a:lvl2pPr>
      <a:lvl3pPr marL="757238" indent="-134938" algn="l" defTabSz="685800" rtl="0" eaLnBrk="1" latinLnBrk="0" hangingPunct="1">
        <a:lnSpc>
          <a:spcPct val="90000"/>
        </a:lnSpc>
        <a:spcBef>
          <a:spcPts val="375"/>
        </a:spcBef>
        <a:buSzPct val="85000"/>
        <a:buFont typeface="Wingdings" pitchFamily="2" charset="2"/>
        <a:buChar char="§"/>
        <a:tabLst/>
        <a:defRPr sz="1800" b="0" i="0" kern="1200">
          <a:solidFill>
            <a:schemeClr val="tx2"/>
          </a:solidFill>
          <a:latin typeface="Calibri Light" panose="020F0302020204030204" pitchFamily="34" charset="0"/>
          <a:ea typeface="+mn-ea"/>
          <a:cs typeface="Calibri Light" panose="020F0302020204030204" pitchFamily="34" charset="0"/>
        </a:defRPr>
      </a:lvl3pPr>
      <a:lvl4pPr marL="1023938" indent="-133350" algn="l" defTabSz="685800" rtl="0" eaLnBrk="1" latinLnBrk="0" hangingPunct="1">
        <a:lnSpc>
          <a:spcPct val="90000"/>
        </a:lnSpc>
        <a:spcBef>
          <a:spcPts val="375"/>
        </a:spcBef>
        <a:buSzPct val="85000"/>
        <a:buFont typeface="Wingdings" pitchFamily="2" charset="2"/>
        <a:buChar char="§"/>
        <a:tabLst/>
        <a:defRPr sz="1600" b="0" i="0" kern="1200">
          <a:solidFill>
            <a:schemeClr val="tx2"/>
          </a:solidFill>
          <a:latin typeface="Calibri Light" panose="020F0302020204030204" pitchFamily="34" charset="0"/>
          <a:ea typeface="+mn-ea"/>
          <a:cs typeface="Calibri Light" panose="020F0302020204030204" pitchFamily="34" charset="0"/>
        </a:defRPr>
      </a:lvl4pPr>
      <a:lvl5pPr marL="1246188" indent="-134938" algn="l" defTabSz="685800" rtl="0" eaLnBrk="1" latinLnBrk="0" hangingPunct="1">
        <a:lnSpc>
          <a:spcPct val="90000"/>
        </a:lnSpc>
        <a:spcBef>
          <a:spcPts val="375"/>
        </a:spcBef>
        <a:buSzPct val="85000"/>
        <a:buFont typeface="Wingdings" pitchFamily="2" charset="2"/>
        <a:buChar char="§"/>
        <a:tabLst/>
        <a:defRPr sz="1400" b="0" i="0" kern="1200">
          <a:solidFill>
            <a:schemeClr val="tx2"/>
          </a:solidFill>
          <a:latin typeface="Calibri Light" panose="020F0302020204030204" pitchFamily="34" charset="0"/>
          <a:ea typeface="+mn-ea"/>
          <a:cs typeface="Calibri Light" panose="020F030202020403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880">
          <p15:clr>
            <a:srgbClr val="F26B43"/>
          </p15:clr>
        </p15:guide>
        <p15:guide id="3" orient="horz" pos="346">
          <p15:clr>
            <a:srgbClr val="F26B43"/>
          </p15:clr>
        </p15:guide>
        <p15:guide id="4" orient="horz" pos="3974">
          <p15:clr>
            <a:srgbClr val="F26B43"/>
          </p15:clr>
        </p15:guide>
        <p15:guide id="5" pos="499">
          <p15:clr>
            <a:srgbClr val="F26B43"/>
          </p15:clr>
        </p15:guide>
        <p15:guide id="6" pos="5375">
          <p15:clr>
            <a:srgbClr val="F26B43"/>
          </p15:clr>
        </p15:guide>
        <p15:guide id="7" orient="horz" pos="777">
          <p15:clr>
            <a:srgbClr val="F26B43"/>
          </p15:clr>
        </p15:guide>
        <p15:guide id="8" orient="horz" pos="1117">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4.xml"/><Relationship Id="rId5" Type="http://schemas.openxmlformats.org/officeDocument/2006/relationships/image" Target="../media/image8.jpe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4.xml"/><Relationship Id="rId5" Type="http://schemas.openxmlformats.org/officeDocument/2006/relationships/image" Target="../media/image8.jpe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5.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5.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4.xml"/><Relationship Id="rId5" Type="http://schemas.openxmlformats.org/officeDocument/2006/relationships/image" Target="../media/image8.jpe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4.xml"/><Relationship Id="rId5" Type="http://schemas.openxmlformats.org/officeDocument/2006/relationships/image" Target="../media/image8.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05706AA-4141-FFFD-03F9-167DC96417DD}"/>
              </a:ext>
            </a:extLst>
          </p:cNvPr>
          <p:cNvPicPr>
            <a:picLocks noChangeAspect="1"/>
          </p:cNvPicPr>
          <p:nvPr/>
        </p:nvPicPr>
        <p:blipFill rotWithShape="1">
          <a:blip r:embed="rId2"/>
          <a:srcRect b="7843"/>
          <a:stretch/>
        </p:blipFill>
        <p:spPr>
          <a:xfrm>
            <a:off x="0" y="0"/>
            <a:ext cx="12209835" cy="6858000"/>
          </a:xfrm>
          <a:prstGeom prst="rect">
            <a:avLst/>
          </a:prstGeom>
        </p:spPr>
      </p:pic>
    </p:spTree>
    <p:extLst>
      <p:ext uri="{BB962C8B-B14F-4D97-AF65-F5344CB8AC3E}">
        <p14:creationId xmlns:p14="http://schemas.microsoft.com/office/powerpoint/2010/main" val="42675384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7BA07-EDA3-0264-7009-1523BB238807}"/>
              </a:ext>
            </a:extLst>
          </p:cNvPr>
          <p:cNvSpPr>
            <a:spLocks noGrp="1"/>
          </p:cNvSpPr>
          <p:nvPr>
            <p:ph type="title"/>
          </p:nvPr>
        </p:nvSpPr>
        <p:spPr/>
        <p:txBody>
          <a:bodyPr/>
          <a:lstStyle/>
          <a:p>
            <a:r>
              <a:rPr lang="en-US" b="1" i="0" u="none" strike="noStrike" dirty="0">
                <a:effectLst/>
                <a:latin typeface="Söhne"/>
              </a:rPr>
              <a:t>Models for Time Series Analysis</a:t>
            </a:r>
            <a:br>
              <a:rPr lang="en-US" b="1" i="0" u="none" strike="noStrike" dirty="0">
                <a:effectLst/>
                <a:latin typeface="Söhne"/>
              </a:rPr>
            </a:br>
            <a:endParaRPr lang="en-IR" dirty="0"/>
          </a:p>
        </p:txBody>
      </p:sp>
      <p:sp>
        <p:nvSpPr>
          <p:cNvPr id="3" name="Content Placeholder 2">
            <a:extLst>
              <a:ext uri="{FF2B5EF4-FFF2-40B4-BE49-F238E27FC236}">
                <a16:creationId xmlns:a16="http://schemas.microsoft.com/office/drawing/2014/main" id="{EA28275C-1FE9-89E1-7277-F6A5E09EC53D}"/>
              </a:ext>
            </a:extLst>
          </p:cNvPr>
          <p:cNvSpPr>
            <a:spLocks noGrp="1"/>
          </p:cNvSpPr>
          <p:nvPr>
            <p:ph sz="half" idx="1"/>
          </p:nvPr>
        </p:nvSpPr>
        <p:spPr>
          <a:xfrm>
            <a:off x="1056216" y="1626416"/>
            <a:ext cx="6580949" cy="485069"/>
          </a:xfrm>
        </p:spPr>
        <p:txBody>
          <a:bodyPr>
            <a:scene3d>
              <a:camera prst="orthographicFront"/>
              <a:lightRig rig="harsh" dir="t"/>
            </a:scene3d>
            <a:sp3d extrusionH="57150" prstMaterial="matte">
              <a:bevelT w="63500" h="12700" prst="angle"/>
              <a:contourClr>
                <a:schemeClr val="bg1">
                  <a:lumMod val="65000"/>
                </a:schemeClr>
              </a:contourClr>
            </a:sp3d>
          </a:bodyPr>
          <a:lstStyle/>
          <a:p>
            <a:pPr algn="l"/>
            <a:r>
              <a:rPr lang="en-US" b="1" i="0" u="none" strike="noStrike" dirty="0">
                <a:ln/>
                <a:solidFill>
                  <a:schemeClr val="accent3"/>
                </a:solidFill>
                <a:latin typeface="Söhne"/>
              </a:rPr>
              <a:t>Initial Consideration: Regression Analysis</a:t>
            </a:r>
          </a:p>
          <a:p>
            <a:pPr algn="l"/>
            <a:endParaRPr lang="en-US" b="1" i="0" u="none" strike="noStrike" dirty="0">
              <a:ln/>
              <a:solidFill>
                <a:schemeClr val="accent3"/>
              </a:solidFill>
              <a:latin typeface="Söhne"/>
            </a:endParaRPr>
          </a:p>
          <a:p>
            <a:endParaRPr lang="en-IR" b="1" dirty="0">
              <a:ln/>
              <a:solidFill>
                <a:schemeClr val="accent3"/>
              </a:solidFill>
            </a:endParaRPr>
          </a:p>
        </p:txBody>
      </p:sp>
      <p:graphicFrame>
        <p:nvGraphicFramePr>
          <p:cNvPr id="4" name="Diagram 3">
            <a:extLst>
              <a:ext uri="{FF2B5EF4-FFF2-40B4-BE49-F238E27FC236}">
                <a16:creationId xmlns:a16="http://schemas.microsoft.com/office/drawing/2014/main" id="{72EFF2E7-AEF8-6822-2911-E547262331CD}"/>
              </a:ext>
            </a:extLst>
          </p:cNvPr>
          <p:cNvGraphicFramePr/>
          <p:nvPr>
            <p:extLst>
              <p:ext uri="{D42A27DB-BD31-4B8C-83A1-F6EECF244321}">
                <p14:modId xmlns:p14="http://schemas.microsoft.com/office/powerpoint/2010/main" val="75811091"/>
              </p:ext>
            </p:extLst>
          </p:nvPr>
        </p:nvGraphicFramePr>
        <p:xfrm>
          <a:off x="1391882" y="428263"/>
          <a:ext cx="10320865" cy="65686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9241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39532-753C-0B25-499A-8A456C0660ED}"/>
              </a:ext>
            </a:extLst>
          </p:cNvPr>
          <p:cNvSpPr>
            <a:spLocks noGrp="1"/>
          </p:cNvSpPr>
          <p:nvPr>
            <p:ph type="title"/>
          </p:nvPr>
        </p:nvSpPr>
        <p:spPr>
          <a:xfrm>
            <a:off x="1056216" y="420688"/>
            <a:ext cx="10320865" cy="684213"/>
          </a:xfrm>
        </p:spPr>
        <p:txBody>
          <a:bodyPr/>
          <a:lstStyle/>
          <a:p>
            <a:r>
              <a:rPr lang="en-US" b="1" i="0" u="none" strike="noStrike" dirty="0">
                <a:ln/>
                <a:solidFill>
                  <a:schemeClr val="accent3"/>
                </a:solidFill>
                <a:latin typeface="Söhne"/>
              </a:rPr>
              <a:t>Initial Consideration: Regression Analysis</a:t>
            </a:r>
            <a:br>
              <a:rPr lang="en-US" b="1" i="0" u="none" strike="noStrike" dirty="0">
                <a:ln/>
                <a:solidFill>
                  <a:schemeClr val="accent3"/>
                </a:solidFill>
                <a:latin typeface="Söhne"/>
              </a:rPr>
            </a:br>
            <a:endParaRPr lang="en-IR" dirty="0"/>
          </a:p>
        </p:txBody>
      </p:sp>
      <p:sp>
        <p:nvSpPr>
          <p:cNvPr id="3" name="Content Placeholder 2">
            <a:extLst>
              <a:ext uri="{FF2B5EF4-FFF2-40B4-BE49-F238E27FC236}">
                <a16:creationId xmlns:a16="http://schemas.microsoft.com/office/drawing/2014/main" id="{41C67F18-105B-1A25-F5C3-A96471B97786}"/>
              </a:ext>
            </a:extLst>
          </p:cNvPr>
          <p:cNvSpPr>
            <a:spLocks noGrp="1"/>
          </p:cNvSpPr>
          <p:nvPr>
            <p:ph sz="half" idx="1"/>
          </p:nvPr>
        </p:nvSpPr>
        <p:spPr>
          <a:xfrm>
            <a:off x="1060978" y="1575971"/>
            <a:ext cx="4800000" cy="385056"/>
          </a:xfrm>
        </p:spPr>
        <p:txBody>
          <a:bodyPr/>
          <a:lstStyle/>
          <a:p>
            <a:r>
              <a:rPr lang="en-US" sz="2400" b="1" i="0" u="none" strike="noStrike" dirty="0">
                <a:effectLst/>
                <a:latin typeface="Söhne"/>
              </a:rPr>
              <a:t>Table of Coefficients:</a:t>
            </a:r>
            <a:endParaRPr lang="en-IR" dirty="0"/>
          </a:p>
        </p:txBody>
      </p:sp>
      <p:sp>
        <p:nvSpPr>
          <p:cNvPr id="4" name="Content Placeholder 3">
            <a:extLst>
              <a:ext uri="{FF2B5EF4-FFF2-40B4-BE49-F238E27FC236}">
                <a16:creationId xmlns:a16="http://schemas.microsoft.com/office/drawing/2014/main" id="{C33D14DD-1DD8-3EB6-3A5A-C7AE411517E0}"/>
              </a:ext>
            </a:extLst>
          </p:cNvPr>
          <p:cNvSpPr>
            <a:spLocks noGrp="1"/>
          </p:cNvSpPr>
          <p:nvPr>
            <p:ph sz="half" idx="2"/>
          </p:nvPr>
        </p:nvSpPr>
        <p:spPr>
          <a:xfrm>
            <a:off x="3919535" y="4997263"/>
            <a:ext cx="7767637" cy="4308845"/>
          </a:xfrm>
        </p:spPr>
        <p:txBody>
          <a:bodyPr/>
          <a:lstStyle/>
          <a:p>
            <a:pPr marL="342900" indent="-342900">
              <a:buFont typeface="Wingdings" pitchFamily="2" charset="2"/>
              <a:buChar char="Ø"/>
            </a:pPr>
            <a:r>
              <a:rPr lang="en-US" dirty="0"/>
              <a:t>Residual standard error: 4765 on 117 degrees of freedom</a:t>
            </a:r>
          </a:p>
          <a:p>
            <a:pPr marL="342900" indent="-342900">
              <a:buFont typeface="Wingdings" pitchFamily="2" charset="2"/>
              <a:buChar char="Ø"/>
            </a:pPr>
            <a:r>
              <a:rPr lang="en-US" dirty="0"/>
              <a:t>Multiple R-squared:  0.5564</a:t>
            </a:r>
          </a:p>
          <a:p>
            <a:pPr marL="342900" indent="-342900">
              <a:buFont typeface="Wingdings" pitchFamily="2" charset="2"/>
              <a:buChar char="Ø"/>
            </a:pPr>
            <a:r>
              <a:rPr lang="en-US" dirty="0"/>
              <a:t>Adjusted R-squared:  0.5488 </a:t>
            </a:r>
          </a:p>
          <a:p>
            <a:pPr marL="342900" indent="-342900">
              <a:buFont typeface="Wingdings" pitchFamily="2" charset="2"/>
              <a:buChar char="Ø"/>
            </a:pPr>
            <a:r>
              <a:rPr lang="en-US" dirty="0"/>
              <a:t>F-statistic: 73.36 on 2 and 117 DF,  p-value: &lt; 2.2e-16</a:t>
            </a:r>
            <a:endParaRPr lang="en-IR" dirty="0"/>
          </a:p>
        </p:txBody>
      </p:sp>
      <mc:AlternateContent xmlns:mc="http://schemas.openxmlformats.org/markup-compatibility/2006">
        <mc:Choice xmlns:a14="http://schemas.microsoft.com/office/drawing/2010/main" Requires="a14">
          <p:graphicFrame>
            <p:nvGraphicFramePr>
              <p:cNvPr id="5" name="Content Placeholder 4">
                <a:extLst>
                  <a:ext uri="{FF2B5EF4-FFF2-40B4-BE49-F238E27FC236}">
                    <a16:creationId xmlns:a16="http://schemas.microsoft.com/office/drawing/2014/main" id="{D009B3D9-E74F-56FF-AA23-E0DA7392510A}"/>
                  </a:ext>
                </a:extLst>
              </p:cNvPr>
              <p:cNvGraphicFramePr>
                <a:graphicFrameLocks/>
              </p:cNvGraphicFramePr>
              <p:nvPr>
                <p:extLst>
                  <p:ext uri="{D42A27DB-BD31-4B8C-83A1-F6EECF244321}">
                    <p14:modId xmlns:p14="http://schemas.microsoft.com/office/powerpoint/2010/main" val="1680646589"/>
                  </p:ext>
                </p:extLst>
              </p:nvPr>
            </p:nvGraphicFramePr>
            <p:xfrm>
              <a:off x="3919537" y="2007110"/>
              <a:ext cx="7767635" cy="2750628"/>
            </p:xfrm>
            <a:graphic>
              <a:graphicData uri="http://schemas.openxmlformats.org/drawingml/2006/table">
                <a:tbl>
                  <a:tblPr firstRow="1" bandRow="1">
                    <a:tableStyleId>{1E171933-4619-4E11-9A3F-F7608DF75F80}</a:tableStyleId>
                  </a:tblPr>
                  <a:tblGrid>
                    <a:gridCol w="1553527">
                      <a:extLst>
                        <a:ext uri="{9D8B030D-6E8A-4147-A177-3AD203B41FA5}">
                          <a16:colId xmlns:a16="http://schemas.microsoft.com/office/drawing/2014/main" val="2527060454"/>
                        </a:ext>
                      </a:extLst>
                    </a:gridCol>
                    <a:gridCol w="1553527">
                      <a:extLst>
                        <a:ext uri="{9D8B030D-6E8A-4147-A177-3AD203B41FA5}">
                          <a16:colId xmlns:a16="http://schemas.microsoft.com/office/drawing/2014/main" val="2597617826"/>
                        </a:ext>
                      </a:extLst>
                    </a:gridCol>
                    <a:gridCol w="1553527">
                      <a:extLst>
                        <a:ext uri="{9D8B030D-6E8A-4147-A177-3AD203B41FA5}">
                          <a16:colId xmlns:a16="http://schemas.microsoft.com/office/drawing/2014/main" val="3518241716"/>
                        </a:ext>
                      </a:extLst>
                    </a:gridCol>
                    <a:gridCol w="1553527">
                      <a:extLst>
                        <a:ext uri="{9D8B030D-6E8A-4147-A177-3AD203B41FA5}">
                          <a16:colId xmlns:a16="http://schemas.microsoft.com/office/drawing/2014/main" val="970068158"/>
                        </a:ext>
                      </a:extLst>
                    </a:gridCol>
                    <a:gridCol w="1553527">
                      <a:extLst>
                        <a:ext uri="{9D8B030D-6E8A-4147-A177-3AD203B41FA5}">
                          <a16:colId xmlns:a16="http://schemas.microsoft.com/office/drawing/2014/main" val="2813475421"/>
                        </a:ext>
                      </a:extLst>
                    </a:gridCol>
                  </a:tblGrid>
                  <a:tr h="687657">
                    <a:tc>
                      <a:txBody>
                        <a:bodyPr/>
                        <a:lstStyle/>
                        <a:p>
                          <a:pPr algn="ctr"/>
                          <a:r>
                            <a:rPr lang="en-US" sz="2000" dirty="0"/>
                            <a:t>Coefficients:</a:t>
                          </a:r>
                          <a:endParaRPr lang="en-IR" sz="2000" dirty="0"/>
                        </a:p>
                      </a:txBody>
                      <a:tcPr/>
                    </a:tc>
                    <a:tc>
                      <a:txBody>
                        <a:bodyPr/>
                        <a:lstStyle/>
                        <a:p>
                          <a:pPr algn="ctr"/>
                          <a:r>
                            <a:rPr lang="en-US" sz="2000" dirty="0"/>
                            <a:t>Estimate</a:t>
                          </a:r>
                          <a:endParaRPr lang="en-IR" sz="2000" dirty="0"/>
                        </a:p>
                      </a:txBody>
                      <a:tcPr/>
                    </a:tc>
                    <a:tc>
                      <a:txBody>
                        <a:bodyPr/>
                        <a:lstStyle/>
                        <a:p>
                          <a:pPr algn="ctr"/>
                          <a:r>
                            <a:rPr lang="en-US" sz="2000" dirty="0"/>
                            <a:t>Std. Error</a:t>
                          </a:r>
                          <a:endParaRPr lang="en-IR" sz="2000" dirty="0"/>
                        </a:p>
                      </a:txBody>
                      <a:tcPr/>
                    </a:tc>
                    <a:tc>
                      <a:txBody>
                        <a:bodyPr/>
                        <a:lstStyle/>
                        <a:p>
                          <a:pPr algn="ctr"/>
                          <a:r>
                            <a:rPr lang="en-US" sz="2000" dirty="0"/>
                            <a:t>t value</a:t>
                          </a:r>
                          <a:endParaRPr lang="en-IR" sz="2000" dirty="0"/>
                        </a:p>
                      </a:txBody>
                      <a:tcPr/>
                    </a:tc>
                    <a:tc>
                      <a:txBody>
                        <a:bodyPr/>
                        <a:lstStyle/>
                        <a:p>
                          <a:pPr algn="ctr"/>
                          <a:r>
                            <a:rPr lang="en-US" sz="2000" dirty="0" err="1"/>
                            <a:t>Pr</a:t>
                          </a:r>
                          <a:r>
                            <a:rPr lang="en-US" sz="2000" dirty="0"/>
                            <a:t>(&gt;|t|)</a:t>
                          </a:r>
                          <a:endParaRPr lang="en-IR" sz="2000" dirty="0"/>
                        </a:p>
                      </a:txBody>
                      <a:tcPr/>
                    </a:tc>
                    <a:extLst>
                      <a:ext uri="{0D108BD9-81ED-4DB2-BD59-A6C34878D82A}">
                        <a16:rowId xmlns:a16="http://schemas.microsoft.com/office/drawing/2014/main" val="3877776198"/>
                      </a:ext>
                    </a:extLst>
                  </a:tr>
                  <a:tr h="687657">
                    <a:tc>
                      <a:txBody>
                        <a:bodyPr/>
                        <a:lstStyle/>
                        <a:p>
                          <a:pPr algn="ctr"/>
                          <a:r>
                            <a:rPr lang="en-US" sz="2000" dirty="0"/>
                            <a:t>(Intercept)</a:t>
                          </a:r>
                          <a:endParaRPr lang="en-IR" sz="2000" dirty="0"/>
                        </a:p>
                      </a:txBody>
                      <a:tcPr/>
                    </a:tc>
                    <a:tc>
                      <a:txBody>
                        <a:bodyPr/>
                        <a:lstStyle/>
                        <a:p>
                          <a:pPr algn="ctr"/>
                          <a:r>
                            <a:rPr lang="en-IR" sz="2000" dirty="0"/>
                            <a:t>39467.5935</a:t>
                          </a:r>
                        </a:p>
                      </a:txBody>
                      <a:tcPr/>
                    </a:tc>
                    <a:tc>
                      <a:txBody>
                        <a:bodyPr/>
                        <a:lstStyle/>
                        <a:p>
                          <a:pPr algn="ctr"/>
                          <a:r>
                            <a:rPr lang="en-IR" sz="2000" dirty="0"/>
                            <a:t>1326.9793 </a:t>
                          </a:r>
                        </a:p>
                      </a:txBody>
                      <a:tcPr/>
                    </a:tc>
                    <a:tc>
                      <a:txBody>
                        <a:bodyPr/>
                        <a:lstStyle/>
                        <a:p>
                          <a:pPr algn="ctr"/>
                          <a:r>
                            <a:rPr lang="en-IR" sz="2000" dirty="0"/>
                            <a:t>29.74 </a:t>
                          </a:r>
                        </a:p>
                      </a:txBody>
                      <a:tcPr/>
                    </a:tc>
                    <a:tc>
                      <a:txBody>
                        <a:bodyPr/>
                        <a:lstStyle/>
                        <a:p>
                          <a:pPr algn="ctr"/>
                          <a:r>
                            <a:rPr lang="en-US" sz="2000" dirty="0"/>
                            <a:t>&lt;2e-16 ***</a:t>
                          </a:r>
                          <a:endParaRPr lang="en-IR" sz="2000" dirty="0"/>
                        </a:p>
                      </a:txBody>
                      <a:tcPr/>
                    </a:tc>
                    <a:extLst>
                      <a:ext uri="{0D108BD9-81ED-4DB2-BD59-A6C34878D82A}">
                        <a16:rowId xmlns:a16="http://schemas.microsoft.com/office/drawing/2014/main" val="364965229"/>
                      </a:ext>
                    </a:extLst>
                  </a:tr>
                  <a:tr h="687657">
                    <a:tc>
                      <a:txBody>
                        <a:bodyPr/>
                        <a:lstStyle/>
                        <a:p>
                          <a:pPr algn="ctr"/>
                          <a:r>
                            <a:rPr lang="en-IR" sz="2000" dirty="0"/>
                            <a:t>t</a:t>
                          </a:r>
                        </a:p>
                      </a:txBody>
                      <a:tcPr/>
                    </a:tc>
                    <a:tc>
                      <a:txBody>
                        <a:bodyPr/>
                        <a:lstStyle/>
                        <a:p>
                          <a:pPr algn="ctr"/>
                          <a:r>
                            <a:rPr lang="en-IR" sz="2000" dirty="0"/>
                            <a:t>613.1594</a:t>
                          </a:r>
                        </a:p>
                      </a:txBody>
                      <a:tcPr/>
                    </a:tc>
                    <a:tc>
                      <a:txBody>
                        <a:bodyPr/>
                        <a:lstStyle/>
                        <a:p>
                          <a:pPr algn="ctr"/>
                          <a:r>
                            <a:rPr lang="en-IR" sz="2000" dirty="0"/>
                            <a:t> 50.6274</a:t>
                          </a:r>
                        </a:p>
                      </a:txBody>
                      <a:tcPr/>
                    </a:tc>
                    <a:tc>
                      <a:txBody>
                        <a:bodyPr/>
                        <a:lstStyle/>
                        <a:p>
                          <a:pPr algn="ctr"/>
                          <a:r>
                            <a:rPr lang="en-IR" sz="2000" dirty="0"/>
                            <a:t>12.11</a:t>
                          </a:r>
                        </a:p>
                      </a:txBody>
                      <a:tcPr/>
                    </a:tc>
                    <a:tc>
                      <a:txBody>
                        <a:bodyPr/>
                        <a:lstStyle/>
                        <a:p>
                          <a:pPr algn="ctr"/>
                          <a:r>
                            <a:rPr lang="en-US" sz="2000" dirty="0"/>
                            <a:t>&lt;2e-16 ***</a:t>
                          </a:r>
                          <a:endParaRPr lang="en-IR" sz="2000" dirty="0"/>
                        </a:p>
                      </a:txBody>
                      <a:tcPr/>
                    </a:tc>
                    <a:extLst>
                      <a:ext uri="{0D108BD9-81ED-4DB2-BD59-A6C34878D82A}">
                        <a16:rowId xmlns:a16="http://schemas.microsoft.com/office/drawing/2014/main" val="912278869"/>
                      </a:ext>
                    </a:extLst>
                  </a:tr>
                  <a:tr h="687657">
                    <a:tc>
                      <a:txBody>
                        <a:bodyPr/>
                        <a:lstStyle/>
                        <a:p>
                          <a:pPr algn="ctr"/>
                          <a14:m>
                            <m:oMathPara xmlns:m="http://schemas.openxmlformats.org/officeDocument/2006/math">
                              <m:oMathParaPr>
                                <m:jc m:val="centerGroup"/>
                              </m:oMathParaPr>
                              <m:oMath xmlns:m="http://schemas.openxmlformats.org/officeDocument/2006/math">
                                <m:sSup>
                                  <m:sSupPr>
                                    <m:ctrlPr>
                                      <a:rPr lang="en-IR" sz="2000" smtClean="0"/>
                                    </m:ctrlPr>
                                  </m:sSupPr>
                                  <m:e>
                                    <m:r>
                                      <a:rPr lang="en-US" sz="2000" b="0" smtClean="0"/>
                                      <m:t>𝑡</m:t>
                                    </m:r>
                                  </m:e>
                                  <m:sup>
                                    <m:r>
                                      <a:rPr lang="en-US" sz="2000" b="0" smtClean="0"/>
                                      <m:t>2</m:t>
                                    </m:r>
                                  </m:sup>
                                </m:sSup>
                              </m:oMath>
                            </m:oMathPara>
                          </a14:m>
                          <a:endParaRPr lang="en-IR" sz="2000" dirty="0"/>
                        </a:p>
                      </a:txBody>
                      <a:tcPr/>
                    </a:tc>
                    <a:tc>
                      <a:txBody>
                        <a:bodyPr/>
                        <a:lstStyle/>
                        <a:p>
                          <a:pPr algn="ctr"/>
                          <a:r>
                            <a:rPr lang="en-IR" sz="2000" dirty="0"/>
                            <a:t>  -4.7355 </a:t>
                          </a:r>
                        </a:p>
                      </a:txBody>
                      <a:tcPr/>
                    </a:tc>
                    <a:tc>
                      <a:txBody>
                        <a:bodyPr/>
                        <a:lstStyle/>
                        <a:p>
                          <a:pPr algn="ctr"/>
                          <a:r>
                            <a:rPr lang="en-IR" sz="2000" dirty="0"/>
                            <a:t>0.4053</a:t>
                          </a:r>
                        </a:p>
                      </a:txBody>
                      <a:tcPr/>
                    </a:tc>
                    <a:tc>
                      <a:txBody>
                        <a:bodyPr/>
                        <a:lstStyle/>
                        <a:p>
                          <a:pPr algn="ctr"/>
                          <a:r>
                            <a:rPr lang="en-IR" sz="2000" dirty="0"/>
                            <a:t>-11.68</a:t>
                          </a:r>
                        </a:p>
                      </a:txBody>
                      <a:tcPr/>
                    </a:tc>
                    <a:tc>
                      <a:txBody>
                        <a:bodyPr/>
                        <a:lstStyle/>
                        <a:p>
                          <a:pPr algn="ctr"/>
                          <a:r>
                            <a:rPr lang="en-US" sz="2000" dirty="0"/>
                            <a:t>&lt;2e-16 ***</a:t>
                          </a:r>
                          <a:endParaRPr lang="en-IR" sz="2000" dirty="0"/>
                        </a:p>
                      </a:txBody>
                      <a:tcPr/>
                    </a:tc>
                    <a:extLst>
                      <a:ext uri="{0D108BD9-81ED-4DB2-BD59-A6C34878D82A}">
                        <a16:rowId xmlns:a16="http://schemas.microsoft.com/office/drawing/2014/main" val="3414673575"/>
                      </a:ext>
                    </a:extLst>
                  </a:tr>
                </a:tbl>
              </a:graphicData>
            </a:graphic>
          </p:graphicFrame>
        </mc:Choice>
        <mc:Fallback>
          <p:graphicFrame>
            <p:nvGraphicFramePr>
              <p:cNvPr id="5" name="Content Placeholder 4">
                <a:extLst>
                  <a:ext uri="{FF2B5EF4-FFF2-40B4-BE49-F238E27FC236}">
                    <a16:creationId xmlns:a16="http://schemas.microsoft.com/office/drawing/2014/main" id="{D009B3D9-E74F-56FF-AA23-E0DA7392510A}"/>
                  </a:ext>
                </a:extLst>
              </p:cNvPr>
              <p:cNvGraphicFramePr>
                <a:graphicFrameLocks/>
              </p:cNvGraphicFramePr>
              <p:nvPr>
                <p:extLst>
                  <p:ext uri="{D42A27DB-BD31-4B8C-83A1-F6EECF244321}">
                    <p14:modId xmlns:p14="http://schemas.microsoft.com/office/powerpoint/2010/main" val="1680646589"/>
                  </p:ext>
                </p:extLst>
              </p:nvPr>
            </p:nvGraphicFramePr>
            <p:xfrm>
              <a:off x="3919537" y="2007110"/>
              <a:ext cx="7767635" cy="2750628"/>
            </p:xfrm>
            <a:graphic>
              <a:graphicData uri="http://schemas.openxmlformats.org/drawingml/2006/table">
                <a:tbl>
                  <a:tblPr firstRow="1" bandRow="1">
                    <a:tableStyleId>{1E171933-4619-4E11-9A3F-F7608DF75F80}</a:tableStyleId>
                  </a:tblPr>
                  <a:tblGrid>
                    <a:gridCol w="1553527">
                      <a:extLst>
                        <a:ext uri="{9D8B030D-6E8A-4147-A177-3AD203B41FA5}">
                          <a16:colId xmlns:a16="http://schemas.microsoft.com/office/drawing/2014/main" val="2527060454"/>
                        </a:ext>
                      </a:extLst>
                    </a:gridCol>
                    <a:gridCol w="1553527">
                      <a:extLst>
                        <a:ext uri="{9D8B030D-6E8A-4147-A177-3AD203B41FA5}">
                          <a16:colId xmlns:a16="http://schemas.microsoft.com/office/drawing/2014/main" val="2597617826"/>
                        </a:ext>
                      </a:extLst>
                    </a:gridCol>
                    <a:gridCol w="1553527">
                      <a:extLst>
                        <a:ext uri="{9D8B030D-6E8A-4147-A177-3AD203B41FA5}">
                          <a16:colId xmlns:a16="http://schemas.microsoft.com/office/drawing/2014/main" val="3518241716"/>
                        </a:ext>
                      </a:extLst>
                    </a:gridCol>
                    <a:gridCol w="1553527">
                      <a:extLst>
                        <a:ext uri="{9D8B030D-6E8A-4147-A177-3AD203B41FA5}">
                          <a16:colId xmlns:a16="http://schemas.microsoft.com/office/drawing/2014/main" val="970068158"/>
                        </a:ext>
                      </a:extLst>
                    </a:gridCol>
                    <a:gridCol w="1553527">
                      <a:extLst>
                        <a:ext uri="{9D8B030D-6E8A-4147-A177-3AD203B41FA5}">
                          <a16:colId xmlns:a16="http://schemas.microsoft.com/office/drawing/2014/main" val="2813475421"/>
                        </a:ext>
                      </a:extLst>
                    </a:gridCol>
                  </a:tblGrid>
                  <a:tr h="687657">
                    <a:tc>
                      <a:txBody>
                        <a:bodyPr/>
                        <a:lstStyle/>
                        <a:p>
                          <a:pPr algn="ctr"/>
                          <a:r>
                            <a:rPr lang="en-US" sz="2000" dirty="0"/>
                            <a:t>Coefficients:</a:t>
                          </a:r>
                          <a:endParaRPr lang="en-IR" sz="2000" dirty="0"/>
                        </a:p>
                      </a:txBody>
                      <a:tcPr/>
                    </a:tc>
                    <a:tc>
                      <a:txBody>
                        <a:bodyPr/>
                        <a:lstStyle/>
                        <a:p>
                          <a:pPr algn="ctr"/>
                          <a:r>
                            <a:rPr lang="en-US" sz="2000" dirty="0"/>
                            <a:t>Estimate</a:t>
                          </a:r>
                          <a:endParaRPr lang="en-IR" sz="2000" dirty="0"/>
                        </a:p>
                      </a:txBody>
                      <a:tcPr/>
                    </a:tc>
                    <a:tc>
                      <a:txBody>
                        <a:bodyPr/>
                        <a:lstStyle/>
                        <a:p>
                          <a:pPr algn="ctr"/>
                          <a:r>
                            <a:rPr lang="en-US" sz="2000" dirty="0"/>
                            <a:t>Std. Error</a:t>
                          </a:r>
                          <a:endParaRPr lang="en-IR" sz="2000" dirty="0"/>
                        </a:p>
                      </a:txBody>
                      <a:tcPr/>
                    </a:tc>
                    <a:tc>
                      <a:txBody>
                        <a:bodyPr/>
                        <a:lstStyle/>
                        <a:p>
                          <a:pPr algn="ctr"/>
                          <a:r>
                            <a:rPr lang="en-US" sz="2000" dirty="0"/>
                            <a:t>t value</a:t>
                          </a:r>
                          <a:endParaRPr lang="en-IR" sz="2000" dirty="0"/>
                        </a:p>
                      </a:txBody>
                      <a:tcPr/>
                    </a:tc>
                    <a:tc>
                      <a:txBody>
                        <a:bodyPr/>
                        <a:lstStyle/>
                        <a:p>
                          <a:pPr algn="ctr"/>
                          <a:r>
                            <a:rPr lang="en-US" sz="2000" dirty="0" err="1"/>
                            <a:t>Pr</a:t>
                          </a:r>
                          <a:r>
                            <a:rPr lang="en-US" sz="2000" dirty="0"/>
                            <a:t>(&gt;|t|)</a:t>
                          </a:r>
                          <a:endParaRPr lang="en-IR" sz="2000" dirty="0"/>
                        </a:p>
                      </a:txBody>
                      <a:tcPr/>
                    </a:tc>
                    <a:extLst>
                      <a:ext uri="{0D108BD9-81ED-4DB2-BD59-A6C34878D82A}">
                        <a16:rowId xmlns:a16="http://schemas.microsoft.com/office/drawing/2014/main" val="3877776198"/>
                      </a:ext>
                    </a:extLst>
                  </a:tr>
                  <a:tr h="687657">
                    <a:tc>
                      <a:txBody>
                        <a:bodyPr/>
                        <a:lstStyle/>
                        <a:p>
                          <a:pPr algn="ctr"/>
                          <a:r>
                            <a:rPr lang="en-US" sz="2000" dirty="0"/>
                            <a:t>(Intercept)</a:t>
                          </a:r>
                          <a:endParaRPr lang="en-IR" sz="2000" dirty="0"/>
                        </a:p>
                      </a:txBody>
                      <a:tcPr/>
                    </a:tc>
                    <a:tc>
                      <a:txBody>
                        <a:bodyPr/>
                        <a:lstStyle/>
                        <a:p>
                          <a:pPr algn="ctr"/>
                          <a:r>
                            <a:rPr lang="en-IR" sz="2000" dirty="0"/>
                            <a:t>39467.5935</a:t>
                          </a:r>
                        </a:p>
                      </a:txBody>
                      <a:tcPr/>
                    </a:tc>
                    <a:tc>
                      <a:txBody>
                        <a:bodyPr/>
                        <a:lstStyle/>
                        <a:p>
                          <a:pPr algn="ctr"/>
                          <a:r>
                            <a:rPr lang="en-IR" sz="2000" dirty="0"/>
                            <a:t>1326.9793 </a:t>
                          </a:r>
                        </a:p>
                      </a:txBody>
                      <a:tcPr/>
                    </a:tc>
                    <a:tc>
                      <a:txBody>
                        <a:bodyPr/>
                        <a:lstStyle/>
                        <a:p>
                          <a:pPr algn="ctr"/>
                          <a:r>
                            <a:rPr lang="en-IR" sz="2000" dirty="0"/>
                            <a:t>29.74 </a:t>
                          </a:r>
                        </a:p>
                      </a:txBody>
                      <a:tcPr/>
                    </a:tc>
                    <a:tc>
                      <a:txBody>
                        <a:bodyPr/>
                        <a:lstStyle/>
                        <a:p>
                          <a:pPr algn="ctr"/>
                          <a:r>
                            <a:rPr lang="en-US" sz="2000" dirty="0"/>
                            <a:t>&lt;2e-16 ***</a:t>
                          </a:r>
                          <a:endParaRPr lang="en-IR" sz="2000" dirty="0"/>
                        </a:p>
                      </a:txBody>
                      <a:tcPr/>
                    </a:tc>
                    <a:extLst>
                      <a:ext uri="{0D108BD9-81ED-4DB2-BD59-A6C34878D82A}">
                        <a16:rowId xmlns:a16="http://schemas.microsoft.com/office/drawing/2014/main" val="364965229"/>
                      </a:ext>
                    </a:extLst>
                  </a:tr>
                  <a:tr h="687657">
                    <a:tc>
                      <a:txBody>
                        <a:bodyPr/>
                        <a:lstStyle/>
                        <a:p>
                          <a:pPr algn="ctr"/>
                          <a:r>
                            <a:rPr lang="en-IR" sz="2000" dirty="0"/>
                            <a:t>t</a:t>
                          </a:r>
                        </a:p>
                      </a:txBody>
                      <a:tcPr/>
                    </a:tc>
                    <a:tc>
                      <a:txBody>
                        <a:bodyPr/>
                        <a:lstStyle/>
                        <a:p>
                          <a:pPr algn="ctr"/>
                          <a:r>
                            <a:rPr lang="en-IR" sz="2000" dirty="0"/>
                            <a:t>613.1594</a:t>
                          </a:r>
                        </a:p>
                      </a:txBody>
                      <a:tcPr/>
                    </a:tc>
                    <a:tc>
                      <a:txBody>
                        <a:bodyPr/>
                        <a:lstStyle/>
                        <a:p>
                          <a:pPr algn="ctr"/>
                          <a:r>
                            <a:rPr lang="en-IR" sz="2000" dirty="0"/>
                            <a:t> 50.6274</a:t>
                          </a:r>
                        </a:p>
                      </a:txBody>
                      <a:tcPr/>
                    </a:tc>
                    <a:tc>
                      <a:txBody>
                        <a:bodyPr/>
                        <a:lstStyle/>
                        <a:p>
                          <a:pPr algn="ctr"/>
                          <a:r>
                            <a:rPr lang="en-IR" sz="2000" dirty="0"/>
                            <a:t>12.11</a:t>
                          </a:r>
                        </a:p>
                      </a:txBody>
                      <a:tcPr/>
                    </a:tc>
                    <a:tc>
                      <a:txBody>
                        <a:bodyPr/>
                        <a:lstStyle/>
                        <a:p>
                          <a:pPr algn="ctr"/>
                          <a:r>
                            <a:rPr lang="en-US" sz="2000" dirty="0"/>
                            <a:t>&lt;2e-16 ***</a:t>
                          </a:r>
                          <a:endParaRPr lang="en-IR" sz="2000" dirty="0"/>
                        </a:p>
                      </a:txBody>
                      <a:tcPr/>
                    </a:tc>
                    <a:extLst>
                      <a:ext uri="{0D108BD9-81ED-4DB2-BD59-A6C34878D82A}">
                        <a16:rowId xmlns:a16="http://schemas.microsoft.com/office/drawing/2014/main" val="912278869"/>
                      </a:ext>
                    </a:extLst>
                  </a:tr>
                  <a:tr h="687657">
                    <a:tc>
                      <a:txBody>
                        <a:bodyPr/>
                        <a:lstStyle/>
                        <a:p>
                          <a:endParaRPr lang="en-IR"/>
                        </a:p>
                      </a:txBody>
                      <a:tcPr>
                        <a:blipFill>
                          <a:blip r:embed="rId2"/>
                          <a:stretch>
                            <a:fillRect l="-813" t="-307407" r="-399187" b="-1852"/>
                          </a:stretch>
                        </a:blipFill>
                      </a:tcPr>
                    </a:tc>
                    <a:tc>
                      <a:txBody>
                        <a:bodyPr/>
                        <a:lstStyle/>
                        <a:p>
                          <a:pPr algn="ctr"/>
                          <a:r>
                            <a:rPr lang="en-IR" sz="2000" dirty="0"/>
                            <a:t>  -4.7355 </a:t>
                          </a:r>
                        </a:p>
                      </a:txBody>
                      <a:tcPr/>
                    </a:tc>
                    <a:tc>
                      <a:txBody>
                        <a:bodyPr/>
                        <a:lstStyle/>
                        <a:p>
                          <a:pPr algn="ctr"/>
                          <a:r>
                            <a:rPr lang="en-IR" sz="2000" dirty="0"/>
                            <a:t>0.4053</a:t>
                          </a:r>
                        </a:p>
                      </a:txBody>
                      <a:tcPr/>
                    </a:tc>
                    <a:tc>
                      <a:txBody>
                        <a:bodyPr/>
                        <a:lstStyle/>
                        <a:p>
                          <a:pPr algn="ctr"/>
                          <a:r>
                            <a:rPr lang="en-IR" sz="2000" dirty="0"/>
                            <a:t>-11.68</a:t>
                          </a:r>
                        </a:p>
                      </a:txBody>
                      <a:tcPr/>
                    </a:tc>
                    <a:tc>
                      <a:txBody>
                        <a:bodyPr/>
                        <a:lstStyle/>
                        <a:p>
                          <a:pPr algn="ctr"/>
                          <a:r>
                            <a:rPr lang="en-US" sz="2000" dirty="0"/>
                            <a:t>&lt;2e-16 ***</a:t>
                          </a:r>
                          <a:endParaRPr lang="en-IR" sz="2000" dirty="0"/>
                        </a:p>
                      </a:txBody>
                      <a:tcPr/>
                    </a:tc>
                    <a:extLst>
                      <a:ext uri="{0D108BD9-81ED-4DB2-BD59-A6C34878D82A}">
                        <a16:rowId xmlns:a16="http://schemas.microsoft.com/office/drawing/2014/main" val="3414673575"/>
                      </a:ext>
                    </a:extLst>
                  </a:tr>
                </a:tbl>
              </a:graphicData>
            </a:graphic>
          </p:graphicFrame>
        </mc:Fallback>
      </mc:AlternateContent>
    </p:spTree>
    <p:extLst>
      <p:ext uri="{BB962C8B-B14F-4D97-AF65-F5344CB8AC3E}">
        <p14:creationId xmlns:p14="http://schemas.microsoft.com/office/powerpoint/2010/main" val="2870621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7BA07-EDA3-0264-7009-1523BB238807}"/>
              </a:ext>
            </a:extLst>
          </p:cNvPr>
          <p:cNvSpPr>
            <a:spLocks noGrp="1"/>
          </p:cNvSpPr>
          <p:nvPr>
            <p:ph type="title"/>
          </p:nvPr>
        </p:nvSpPr>
        <p:spPr/>
        <p:txBody>
          <a:bodyPr/>
          <a:lstStyle/>
          <a:p>
            <a:r>
              <a:rPr lang="en-US" b="1" i="0" u="none" strike="noStrike" dirty="0">
                <a:effectLst/>
                <a:latin typeface="Söhne"/>
              </a:rPr>
              <a:t>Models for Time Series Analysis</a:t>
            </a:r>
            <a:br>
              <a:rPr lang="en-US" b="1" i="0" u="none" strike="noStrike" dirty="0">
                <a:effectLst/>
                <a:latin typeface="Söhne"/>
              </a:rPr>
            </a:br>
            <a:endParaRPr lang="en-IR" dirty="0"/>
          </a:p>
        </p:txBody>
      </p:sp>
      <p:sp>
        <p:nvSpPr>
          <p:cNvPr id="3" name="Content Placeholder 2">
            <a:extLst>
              <a:ext uri="{FF2B5EF4-FFF2-40B4-BE49-F238E27FC236}">
                <a16:creationId xmlns:a16="http://schemas.microsoft.com/office/drawing/2014/main" id="{EA28275C-1FE9-89E1-7277-F6A5E09EC53D}"/>
              </a:ext>
            </a:extLst>
          </p:cNvPr>
          <p:cNvSpPr>
            <a:spLocks noGrp="1"/>
          </p:cNvSpPr>
          <p:nvPr>
            <p:ph sz="half" idx="1"/>
          </p:nvPr>
        </p:nvSpPr>
        <p:spPr>
          <a:xfrm>
            <a:off x="1056216" y="1626416"/>
            <a:ext cx="6580949" cy="485069"/>
          </a:xfrm>
        </p:spPr>
        <p:txBody>
          <a:bodyPr>
            <a:scene3d>
              <a:camera prst="orthographicFront"/>
              <a:lightRig rig="harsh" dir="t"/>
            </a:scene3d>
            <a:sp3d extrusionH="57150" prstMaterial="matte">
              <a:bevelT w="63500" h="12700" prst="angle"/>
              <a:contourClr>
                <a:schemeClr val="bg1">
                  <a:lumMod val="65000"/>
                </a:schemeClr>
              </a:contourClr>
            </a:sp3d>
          </a:bodyPr>
          <a:lstStyle/>
          <a:p>
            <a:pPr algn="l"/>
            <a:r>
              <a:rPr lang="en-US" b="1" i="0" u="none" strike="noStrike" dirty="0">
                <a:ln/>
                <a:solidFill>
                  <a:schemeClr val="accent3"/>
                </a:solidFill>
                <a:latin typeface="Söhne"/>
              </a:rPr>
              <a:t>Initial Consideration: Regression Analysis</a:t>
            </a:r>
          </a:p>
          <a:p>
            <a:pPr algn="l"/>
            <a:endParaRPr lang="en-US" b="1" i="0" u="none" strike="noStrike" dirty="0">
              <a:ln/>
              <a:solidFill>
                <a:schemeClr val="accent3"/>
              </a:solidFill>
              <a:latin typeface="Söhne"/>
            </a:endParaRPr>
          </a:p>
          <a:p>
            <a:endParaRPr lang="en-IR" b="1" dirty="0">
              <a:ln/>
              <a:solidFill>
                <a:schemeClr val="accent3"/>
              </a:solidFill>
            </a:endParaRPr>
          </a:p>
        </p:txBody>
      </p:sp>
      <p:graphicFrame>
        <p:nvGraphicFramePr>
          <p:cNvPr id="4" name="Diagram 3">
            <a:extLst>
              <a:ext uri="{FF2B5EF4-FFF2-40B4-BE49-F238E27FC236}">
                <a16:creationId xmlns:a16="http://schemas.microsoft.com/office/drawing/2014/main" id="{4444CE67-FF3F-349F-E87B-1C1225447D94}"/>
              </a:ext>
            </a:extLst>
          </p:cNvPr>
          <p:cNvGraphicFramePr/>
          <p:nvPr>
            <p:extLst>
              <p:ext uri="{D42A27DB-BD31-4B8C-83A1-F6EECF244321}">
                <p14:modId xmlns:p14="http://schemas.microsoft.com/office/powerpoint/2010/main" val="1165123254"/>
              </p:ext>
            </p:extLst>
          </p:nvPr>
        </p:nvGraphicFramePr>
        <p:xfrm>
          <a:off x="520862" y="380467"/>
          <a:ext cx="11829326" cy="73514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704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4C705-33BD-4A6B-508A-91D3312E4C4B}"/>
              </a:ext>
            </a:extLst>
          </p:cNvPr>
          <p:cNvSpPr>
            <a:spLocks noGrp="1"/>
          </p:cNvSpPr>
          <p:nvPr>
            <p:ph type="title"/>
          </p:nvPr>
        </p:nvSpPr>
        <p:spPr/>
        <p:txBody>
          <a:bodyPr/>
          <a:lstStyle/>
          <a:p>
            <a:r>
              <a:rPr lang="en-US" b="1" i="0" u="none" strike="noStrike" dirty="0">
                <a:ln/>
                <a:solidFill>
                  <a:schemeClr val="accent3"/>
                </a:solidFill>
                <a:latin typeface="Söhne"/>
              </a:rPr>
              <a:t>Initial Consideration: Regression Analysis</a:t>
            </a:r>
            <a:br>
              <a:rPr lang="en-US" b="1" i="0" u="none" strike="noStrike" dirty="0">
                <a:ln/>
                <a:solidFill>
                  <a:schemeClr val="accent3"/>
                </a:solidFill>
                <a:latin typeface="Söhne"/>
              </a:rPr>
            </a:br>
            <a:endParaRPr lang="en-IR" dirty="0"/>
          </a:p>
        </p:txBody>
      </p:sp>
      <p:sp>
        <p:nvSpPr>
          <p:cNvPr id="3" name="Content Placeholder 2">
            <a:extLst>
              <a:ext uri="{FF2B5EF4-FFF2-40B4-BE49-F238E27FC236}">
                <a16:creationId xmlns:a16="http://schemas.microsoft.com/office/drawing/2014/main" id="{85CB21DB-2B19-6FB4-807B-2C7E75F77A41}"/>
              </a:ext>
            </a:extLst>
          </p:cNvPr>
          <p:cNvSpPr>
            <a:spLocks noGrp="1"/>
          </p:cNvSpPr>
          <p:nvPr>
            <p:ph sz="half" idx="1"/>
          </p:nvPr>
        </p:nvSpPr>
        <p:spPr>
          <a:xfrm>
            <a:off x="1056218" y="1373015"/>
            <a:ext cx="4800000" cy="399343"/>
          </a:xfrm>
        </p:spPr>
        <p:txBody>
          <a:bodyPr/>
          <a:lstStyle/>
          <a:p>
            <a:r>
              <a:rPr lang="en-US" sz="2400" b="1" i="0" u="none" strike="noStrike" dirty="0">
                <a:effectLst/>
                <a:latin typeface="Söhne"/>
              </a:rPr>
              <a:t>Residual Analysis</a:t>
            </a:r>
          </a:p>
          <a:p>
            <a:endParaRPr lang="en-IR" dirty="0"/>
          </a:p>
        </p:txBody>
      </p:sp>
      <p:pic>
        <p:nvPicPr>
          <p:cNvPr id="9" name="Content Placeholder 8">
            <a:extLst>
              <a:ext uri="{FF2B5EF4-FFF2-40B4-BE49-F238E27FC236}">
                <a16:creationId xmlns:a16="http://schemas.microsoft.com/office/drawing/2014/main" id="{C5554D65-31EA-3A92-9D69-220076304E17}"/>
              </a:ext>
            </a:extLst>
          </p:cNvPr>
          <p:cNvPicPr>
            <a:picLocks noGrp="1" noChangeAspect="1"/>
          </p:cNvPicPr>
          <p:nvPr>
            <p:ph sz="half" idx="2"/>
          </p:nvPr>
        </p:nvPicPr>
        <p:blipFill>
          <a:blip r:embed="rId2"/>
          <a:stretch>
            <a:fillRect/>
          </a:stretch>
        </p:blipFill>
        <p:spPr>
          <a:xfrm>
            <a:off x="4529137" y="1233489"/>
            <a:ext cx="7295023" cy="5022695"/>
          </a:xfrm>
        </p:spPr>
      </p:pic>
      <p:sp>
        <p:nvSpPr>
          <p:cNvPr id="14" name="Striped Right Arrow 13">
            <a:extLst>
              <a:ext uri="{FF2B5EF4-FFF2-40B4-BE49-F238E27FC236}">
                <a16:creationId xmlns:a16="http://schemas.microsoft.com/office/drawing/2014/main" id="{D9A8FEAF-1DB1-71C8-9578-57DA0B001278}"/>
              </a:ext>
            </a:extLst>
          </p:cNvPr>
          <p:cNvSpPr/>
          <p:nvPr/>
        </p:nvSpPr>
        <p:spPr>
          <a:xfrm>
            <a:off x="3429000" y="1772358"/>
            <a:ext cx="1100137" cy="214313"/>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R"/>
          </a:p>
        </p:txBody>
      </p:sp>
    </p:spTree>
    <p:extLst>
      <p:ext uri="{BB962C8B-B14F-4D97-AF65-F5344CB8AC3E}">
        <p14:creationId xmlns:p14="http://schemas.microsoft.com/office/powerpoint/2010/main" val="1186171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4C705-33BD-4A6B-508A-91D3312E4C4B}"/>
              </a:ext>
            </a:extLst>
          </p:cNvPr>
          <p:cNvSpPr>
            <a:spLocks noGrp="1"/>
          </p:cNvSpPr>
          <p:nvPr>
            <p:ph type="title"/>
          </p:nvPr>
        </p:nvSpPr>
        <p:spPr/>
        <p:txBody>
          <a:bodyPr/>
          <a:lstStyle/>
          <a:p>
            <a:r>
              <a:rPr lang="en-US" b="1" i="0" u="none" strike="noStrike" dirty="0">
                <a:ln/>
                <a:solidFill>
                  <a:schemeClr val="accent3"/>
                </a:solidFill>
                <a:latin typeface="Söhne"/>
              </a:rPr>
              <a:t>Initial Consideration: Regression Analysis</a:t>
            </a:r>
            <a:br>
              <a:rPr lang="en-US" b="1" i="0" u="none" strike="noStrike" dirty="0">
                <a:ln/>
                <a:solidFill>
                  <a:schemeClr val="accent3"/>
                </a:solidFill>
                <a:latin typeface="Söhne"/>
              </a:rPr>
            </a:br>
            <a:endParaRPr lang="en-IR" dirty="0"/>
          </a:p>
        </p:txBody>
      </p:sp>
      <p:sp>
        <p:nvSpPr>
          <p:cNvPr id="3" name="Content Placeholder 2">
            <a:extLst>
              <a:ext uri="{FF2B5EF4-FFF2-40B4-BE49-F238E27FC236}">
                <a16:creationId xmlns:a16="http://schemas.microsoft.com/office/drawing/2014/main" id="{85CB21DB-2B19-6FB4-807B-2C7E75F77A41}"/>
              </a:ext>
            </a:extLst>
          </p:cNvPr>
          <p:cNvSpPr>
            <a:spLocks noGrp="1"/>
          </p:cNvSpPr>
          <p:nvPr>
            <p:ph sz="half" idx="1"/>
          </p:nvPr>
        </p:nvSpPr>
        <p:spPr>
          <a:xfrm>
            <a:off x="1056218" y="1373015"/>
            <a:ext cx="4800000" cy="399343"/>
          </a:xfrm>
        </p:spPr>
        <p:txBody>
          <a:bodyPr/>
          <a:lstStyle/>
          <a:p>
            <a:r>
              <a:rPr lang="en-US" sz="2400" b="1" i="0" u="none" strike="noStrike" dirty="0">
                <a:effectLst/>
                <a:latin typeface="Söhne"/>
              </a:rPr>
              <a:t>Residual Analysis</a:t>
            </a:r>
          </a:p>
          <a:p>
            <a:endParaRPr lang="en-IR" dirty="0"/>
          </a:p>
        </p:txBody>
      </p:sp>
      <p:pic>
        <p:nvPicPr>
          <p:cNvPr id="9" name="Content Placeholder 8">
            <a:extLst>
              <a:ext uri="{FF2B5EF4-FFF2-40B4-BE49-F238E27FC236}">
                <a16:creationId xmlns:a16="http://schemas.microsoft.com/office/drawing/2014/main" id="{C5554D65-31EA-3A92-9D69-220076304E17}"/>
              </a:ext>
            </a:extLst>
          </p:cNvPr>
          <p:cNvPicPr>
            <a:picLocks noGrp="1" noChangeAspect="1"/>
          </p:cNvPicPr>
          <p:nvPr>
            <p:ph sz="half" idx="2"/>
          </p:nvPr>
        </p:nvPicPr>
        <p:blipFill>
          <a:blip r:embed="rId2"/>
          <a:stretch>
            <a:fillRect/>
          </a:stretch>
        </p:blipFill>
        <p:spPr>
          <a:xfrm>
            <a:off x="6543676" y="1233489"/>
            <a:ext cx="5280484" cy="3635665"/>
          </a:xfrm>
        </p:spPr>
      </p:pic>
      <p:pic>
        <p:nvPicPr>
          <p:cNvPr id="11" name="Picture 10">
            <a:extLst>
              <a:ext uri="{FF2B5EF4-FFF2-40B4-BE49-F238E27FC236}">
                <a16:creationId xmlns:a16="http://schemas.microsoft.com/office/drawing/2014/main" id="{CF8B4353-9BFC-886F-1779-AB5B1C2C5736}"/>
              </a:ext>
            </a:extLst>
          </p:cNvPr>
          <p:cNvPicPr>
            <a:picLocks noChangeAspect="1"/>
          </p:cNvPicPr>
          <p:nvPr/>
        </p:nvPicPr>
        <p:blipFill>
          <a:blip r:embed="rId3"/>
          <a:stretch>
            <a:fillRect/>
          </a:stretch>
        </p:blipFill>
        <p:spPr>
          <a:xfrm>
            <a:off x="3623134" y="1911884"/>
            <a:ext cx="6963903" cy="4794716"/>
          </a:xfrm>
          <a:prstGeom prst="rect">
            <a:avLst/>
          </a:prstGeom>
        </p:spPr>
      </p:pic>
      <p:sp>
        <p:nvSpPr>
          <p:cNvPr id="4" name="Striped Right Arrow 3">
            <a:extLst>
              <a:ext uri="{FF2B5EF4-FFF2-40B4-BE49-F238E27FC236}">
                <a16:creationId xmlns:a16="http://schemas.microsoft.com/office/drawing/2014/main" id="{F41B024F-1238-18D6-C7A2-B6B691614CEC}"/>
              </a:ext>
            </a:extLst>
          </p:cNvPr>
          <p:cNvSpPr/>
          <p:nvPr/>
        </p:nvSpPr>
        <p:spPr>
          <a:xfrm rot="2753122">
            <a:off x="3204597" y="1739113"/>
            <a:ext cx="837071" cy="345541"/>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R"/>
          </a:p>
        </p:txBody>
      </p:sp>
    </p:spTree>
    <p:extLst>
      <p:ext uri="{BB962C8B-B14F-4D97-AF65-F5344CB8AC3E}">
        <p14:creationId xmlns:p14="http://schemas.microsoft.com/office/powerpoint/2010/main" val="41663031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4C705-33BD-4A6B-508A-91D3312E4C4B}"/>
              </a:ext>
            </a:extLst>
          </p:cNvPr>
          <p:cNvSpPr>
            <a:spLocks noGrp="1"/>
          </p:cNvSpPr>
          <p:nvPr>
            <p:ph type="title"/>
          </p:nvPr>
        </p:nvSpPr>
        <p:spPr/>
        <p:txBody>
          <a:bodyPr/>
          <a:lstStyle/>
          <a:p>
            <a:r>
              <a:rPr lang="en-US" b="1" i="0" u="none" strike="noStrike" dirty="0">
                <a:ln/>
                <a:solidFill>
                  <a:schemeClr val="accent3"/>
                </a:solidFill>
                <a:latin typeface="Söhne"/>
              </a:rPr>
              <a:t>Initial Consideration: Regression Analysis</a:t>
            </a:r>
            <a:br>
              <a:rPr lang="en-US" b="1" i="0" u="none" strike="noStrike" dirty="0">
                <a:ln/>
                <a:solidFill>
                  <a:schemeClr val="accent3"/>
                </a:solidFill>
                <a:latin typeface="Söhne"/>
              </a:rPr>
            </a:br>
            <a:endParaRPr lang="en-IR" dirty="0"/>
          </a:p>
        </p:txBody>
      </p:sp>
      <p:sp>
        <p:nvSpPr>
          <p:cNvPr id="3" name="Content Placeholder 2">
            <a:extLst>
              <a:ext uri="{FF2B5EF4-FFF2-40B4-BE49-F238E27FC236}">
                <a16:creationId xmlns:a16="http://schemas.microsoft.com/office/drawing/2014/main" id="{85CB21DB-2B19-6FB4-807B-2C7E75F77A41}"/>
              </a:ext>
            </a:extLst>
          </p:cNvPr>
          <p:cNvSpPr>
            <a:spLocks noGrp="1"/>
          </p:cNvSpPr>
          <p:nvPr>
            <p:ph sz="half" idx="1"/>
          </p:nvPr>
        </p:nvSpPr>
        <p:spPr>
          <a:xfrm>
            <a:off x="1056218" y="1373015"/>
            <a:ext cx="4800000" cy="399343"/>
          </a:xfrm>
        </p:spPr>
        <p:txBody>
          <a:bodyPr/>
          <a:lstStyle/>
          <a:p>
            <a:r>
              <a:rPr lang="en-US" sz="2400" b="1" i="0" u="none" strike="noStrike" dirty="0">
                <a:effectLst/>
                <a:latin typeface="Söhne"/>
              </a:rPr>
              <a:t>Residual Analysis</a:t>
            </a:r>
          </a:p>
          <a:p>
            <a:endParaRPr lang="en-IR" dirty="0"/>
          </a:p>
        </p:txBody>
      </p:sp>
      <p:pic>
        <p:nvPicPr>
          <p:cNvPr id="9" name="Content Placeholder 8">
            <a:extLst>
              <a:ext uri="{FF2B5EF4-FFF2-40B4-BE49-F238E27FC236}">
                <a16:creationId xmlns:a16="http://schemas.microsoft.com/office/drawing/2014/main" id="{C5554D65-31EA-3A92-9D69-220076304E17}"/>
              </a:ext>
            </a:extLst>
          </p:cNvPr>
          <p:cNvPicPr>
            <a:picLocks noGrp="1" noChangeAspect="1"/>
          </p:cNvPicPr>
          <p:nvPr>
            <p:ph sz="half" idx="2"/>
          </p:nvPr>
        </p:nvPicPr>
        <p:blipFill>
          <a:blip r:embed="rId2"/>
          <a:stretch>
            <a:fillRect/>
          </a:stretch>
        </p:blipFill>
        <p:spPr>
          <a:xfrm>
            <a:off x="6543676" y="1233489"/>
            <a:ext cx="5280484" cy="3635665"/>
          </a:xfrm>
        </p:spPr>
      </p:pic>
      <p:pic>
        <p:nvPicPr>
          <p:cNvPr id="11" name="Picture 10">
            <a:extLst>
              <a:ext uri="{FF2B5EF4-FFF2-40B4-BE49-F238E27FC236}">
                <a16:creationId xmlns:a16="http://schemas.microsoft.com/office/drawing/2014/main" id="{CF8B4353-9BFC-886F-1779-AB5B1C2C5736}"/>
              </a:ext>
            </a:extLst>
          </p:cNvPr>
          <p:cNvPicPr>
            <a:picLocks noChangeAspect="1"/>
          </p:cNvPicPr>
          <p:nvPr/>
        </p:nvPicPr>
        <p:blipFill>
          <a:blip r:embed="rId3"/>
          <a:stretch>
            <a:fillRect/>
          </a:stretch>
        </p:blipFill>
        <p:spPr>
          <a:xfrm>
            <a:off x="4104975" y="1668067"/>
            <a:ext cx="7030807" cy="4840780"/>
          </a:xfrm>
          <a:prstGeom prst="rect">
            <a:avLst/>
          </a:prstGeom>
        </p:spPr>
      </p:pic>
      <p:pic>
        <p:nvPicPr>
          <p:cNvPr id="13" name="Picture 12">
            <a:extLst>
              <a:ext uri="{FF2B5EF4-FFF2-40B4-BE49-F238E27FC236}">
                <a16:creationId xmlns:a16="http://schemas.microsoft.com/office/drawing/2014/main" id="{36DA271F-9D22-5E7D-735B-66D2EBCB1571}"/>
              </a:ext>
            </a:extLst>
          </p:cNvPr>
          <p:cNvPicPr>
            <a:picLocks noChangeAspect="1"/>
          </p:cNvPicPr>
          <p:nvPr/>
        </p:nvPicPr>
        <p:blipFill>
          <a:blip r:embed="rId4"/>
          <a:stretch>
            <a:fillRect/>
          </a:stretch>
        </p:blipFill>
        <p:spPr>
          <a:xfrm>
            <a:off x="3363382" y="2103159"/>
            <a:ext cx="6509281" cy="4481704"/>
          </a:xfrm>
          <a:prstGeom prst="rect">
            <a:avLst/>
          </a:prstGeom>
        </p:spPr>
      </p:pic>
      <p:sp>
        <p:nvSpPr>
          <p:cNvPr id="4" name="Striped Right Arrow 3">
            <a:extLst>
              <a:ext uri="{FF2B5EF4-FFF2-40B4-BE49-F238E27FC236}">
                <a16:creationId xmlns:a16="http://schemas.microsoft.com/office/drawing/2014/main" id="{04A810AB-1E70-8262-1D24-146483872023}"/>
              </a:ext>
            </a:extLst>
          </p:cNvPr>
          <p:cNvSpPr/>
          <p:nvPr/>
        </p:nvSpPr>
        <p:spPr>
          <a:xfrm rot="3204098">
            <a:off x="3214687" y="1779229"/>
            <a:ext cx="728662" cy="425729"/>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R"/>
          </a:p>
        </p:txBody>
      </p:sp>
    </p:spTree>
    <p:extLst>
      <p:ext uri="{BB962C8B-B14F-4D97-AF65-F5344CB8AC3E}">
        <p14:creationId xmlns:p14="http://schemas.microsoft.com/office/powerpoint/2010/main" val="1904831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4C705-33BD-4A6B-508A-91D3312E4C4B}"/>
              </a:ext>
            </a:extLst>
          </p:cNvPr>
          <p:cNvSpPr>
            <a:spLocks noGrp="1"/>
          </p:cNvSpPr>
          <p:nvPr>
            <p:ph type="title"/>
          </p:nvPr>
        </p:nvSpPr>
        <p:spPr/>
        <p:txBody>
          <a:bodyPr/>
          <a:lstStyle/>
          <a:p>
            <a:r>
              <a:rPr lang="en-US" b="1" i="0" u="none" strike="noStrike" dirty="0">
                <a:ln/>
                <a:solidFill>
                  <a:schemeClr val="accent3"/>
                </a:solidFill>
                <a:latin typeface="Söhne"/>
              </a:rPr>
              <a:t>Initial Consideration: Regression Analysis</a:t>
            </a:r>
            <a:br>
              <a:rPr lang="en-US" b="1" i="0" u="none" strike="noStrike" dirty="0">
                <a:ln/>
                <a:solidFill>
                  <a:schemeClr val="accent3"/>
                </a:solidFill>
                <a:latin typeface="Söhne"/>
              </a:rPr>
            </a:br>
            <a:endParaRPr lang="en-IR" dirty="0"/>
          </a:p>
        </p:txBody>
      </p:sp>
      <p:sp>
        <p:nvSpPr>
          <p:cNvPr id="3" name="Content Placeholder 2">
            <a:extLst>
              <a:ext uri="{FF2B5EF4-FFF2-40B4-BE49-F238E27FC236}">
                <a16:creationId xmlns:a16="http://schemas.microsoft.com/office/drawing/2014/main" id="{85CB21DB-2B19-6FB4-807B-2C7E75F77A41}"/>
              </a:ext>
            </a:extLst>
          </p:cNvPr>
          <p:cNvSpPr>
            <a:spLocks noGrp="1"/>
          </p:cNvSpPr>
          <p:nvPr>
            <p:ph sz="half" idx="1"/>
          </p:nvPr>
        </p:nvSpPr>
        <p:spPr>
          <a:xfrm>
            <a:off x="1056218" y="1373015"/>
            <a:ext cx="4800000" cy="399343"/>
          </a:xfrm>
        </p:spPr>
        <p:txBody>
          <a:bodyPr/>
          <a:lstStyle/>
          <a:p>
            <a:r>
              <a:rPr lang="en-US" sz="2400" b="1" i="0" u="none" strike="noStrike" dirty="0">
                <a:effectLst/>
                <a:latin typeface="Söhne"/>
              </a:rPr>
              <a:t>Residual Analysis</a:t>
            </a:r>
          </a:p>
          <a:p>
            <a:endParaRPr lang="en-IR" dirty="0"/>
          </a:p>
        </p:txBody>
      </p:sp>
      <p:graphicFrame>
        <p:nvGraphicFramePr>
          <p:cNvPr id="7" name="Content Placeholder 6">
            <a:extLst>
              <a:ext uri="{FF2B5EF4-FFF2-40B4-BE49-F238E27FC236}">
                <a16:creationId xmlns:a16="http://schemas.microsoft.com/office/drawing/2014/main" id="{7E184A42-B81E-ED1A-FEA0-D579A26D04A3}"/>
              </a:ext>
            </a:extLst>
          </p:cNvPr>
          <p:cNvGraphicFramePr>
            <a:graphicFrameLocks noGrp="1"/>
          </p:cNvGraphicFramePr>
          <p:nvPr>
            <p:ph sz="half" idx="2"/>
            <p:extLst>
              <p:ext uri="{D42A27DB-BD31-4B8C-83A1-F6EECF244321}">
                <p14:modId xmlns:p14="http://schemas.microsoft.com/office/powerpoint/2010/main" val="2362106686"/>
              </p:ext>
            </p:extLst>
          </p:nvPr>
        </p:nvGraphicFramePr>
        <p:xfrm>
          <a:off x="4157663" y="1912592"/>
          <a:ext cx="5414962" cy="3684758"/>
        </p:xfrm>
        <a:graphic>
          <a:graphicData uri="http://schemas.openxmlformats.org/drawingml/2006/table">
            <a:tbl>
              <a:tblPr firstRow="1" bandRow="1">
                <a:tableStyleId>{00A15C55-8517-42AA-B614-E9B94910E393}</a:tableStyleId>
              </a:tblPr>
              <a:tblGrid>
                <a:gridCol w="2707481">
                  <a:extLst>
                    <a:ext uri="{9D8B030D-6E8A-4147-A177-3AD203B41FA5}">
                      <a16:colId xmlns:a16="http://schemas.microsoft.com/office/drawing/2014/main" val="718033576"/>
                    </a:ext>
                  </a:extLst>
                </a:gridCol>
                <a:gridCol w="2707481">
                  <a:extLst>
                    <a:ext uri="{9D8B030D-6E8A-4147-A177-3AD203B41FA5}">
                      <a16:colId xmlns:a16="http://schemas.microsoft.com/office/drawing/2014/main" val="1067005926"/>
                    </a:ext>
                  </a:extLst>
                </a:gridCol>
              </a:tblGrid>
              <a:tr h="507142">
                <a:tc>
                  <a:txBody>
                    <a:bodyPr/>
                    <a:lstStyle/>
                    <a:p>
                      <a:r>
                        <a:rPr lang="en-IR" sz="2400" dirty="0"/>
                        <a:t>Test</a:t>
                      </a:r>
                    </a:p>
                  </a:txBody>
                  <a:tcPr/>
                </a:tc>
                <a:tc>
                  <a:txBody>
                    <a:bodyPr/>
                    <a:lstStyle/>
                    <a:p>
                      <a:r>
                        <a:rPr lang="en-IR" sz="2400" dirty="0"/>
                        <a:t>P-Value</a:t>
                      </a:r>
                    </a:p>
                  </a:txBody>
                  <a:tcPr/>
                </a:tc>
                <a:extLst>
                  <a:ext uri="{0D108BD9-81ED-4DB2-BD59-A6C34878D82A}">
                    <a16:rowId xmlns:a16="http://schemas.microsoft.com/office/drawing/2014/main" val="2193026157"/>
                  </a:ext>
                </a:extLst>
              </a:tr>
              <a:tr h="1320949">
                <a:tc>
                  <a:txBody>
                    <a:bodyPr/>
                    <a:lstStyle/>
                    <a:p>
                      <a:r>
                        <a:rPr lang="en-US" sz="2400" dirty="0"/>
                        <a:t>Shapiro-Wilk normality test</a:t>
                      </a:r>
                      <a:endParaRPr lang="en-IR" sz="2400" dirty="0"/>
                    </a:p>
                  </a:txBody>
                  <a:tcPr/>
                </a:tc>
                <a:tc>
                  <a:txBody>
                    <a:bodyPr/>
                    <a:lstStyle/>
                    <a:p>
                      <a:r>
                        <a:rPr lang="en-IR" sz="2400" dirty="0"/>
                        <a:t>0.1795</a:t>
                      </a:r>
                    </a:p>
                  </a:txBody>
                  <a:tcPr/>
                </a:tc>
                <a:extLst>
                  <a:ext uri="{0D108BD9-81ED-4DB2-BD59-A6C34878D82A}">
                    <a16:rowId xmlns:a16="http://schemas.microsoft.com/office/drawing/2014/main" val="141427715"/>
                  </a:ext>
                </a:extLst>
              </a:tr>
              <a:tr h="1320949">
                <a:tc>
                  <a:txBody>
                    <a:bodyPr/>
                    <a:lstStyle/>
                    <a:p>
                      <a:r>
                        <a:rPr lang="en-US" sz="2400" dirty="0"/>
                        <a:t>Anderson-Darling normality test</a:t>
                      </a:r>
                      <a:endParaRPr lang="en-IR" sz="2400" dirty="0"/>
                    </a:p>
                  </a:txBody>
                  <a:tcPr/>
                </a:tc>
                <a:tc>
                  <a:txBody>
                    <a:bodyPr/>
                    <a:lstStyle/>
                    <a:p>
                      <a:r>
                        <a:rPr lang="en-IR" sz="2400" dirty="0"/>
                        <a:t>0.2214</a:t>
                      </a:r>
                    </a:p>
                  </a:txBody>
                  <a:tcPr/>
                </a:tc>
                <a:extLst>
                  <a:ext uri="{0D108BD9-81ED-4DB2-BD59-A6C34878D82A}">
                    <a16:rowId xmlns:a16="http://schemas.microsoft.com/office/drawing/2014/main" val="3148276798"/>
                  </a:ext>
                </a:extLst>
              </a:tr>
              <a:tr h="535718">
                <a:tc>
                  <a:txBody>
                    <a:bodyPr/>
                    <a:lstStyle/>
                    <a:p>
                      <a:r>
                        <a:rPr lang="en-US" sz="2400" dirty="0"/>
                        <a:t>Runs Test</a:t>
                      </a:r>
                      <a:endParaRPr lang="en-IR" sz="2400" dirty="0"/>
                    </a:p>
                  </a:txBody>
                  <a:tcPr/>
                </a:tc>
                <a:tc>
                  <a:txBody>
                    <a:bodyPr/>
                    <a:lstStyle/>
                    <a:p>
                      <a:r>
                        <a:rPr lang="en-US" sz="2400" dirty="0"/>
                        <a:t>7.191e-16</a:t>
                      </a:r>
                      <a:endParaRPr lang="en-IR" sz="2400" dirty="0"/>
                    </a:p>
                  </a:txBody>
                  <a:tcPr/>
                </a:tc>
                <a:extLst>
                  <a:ext uri="{0D108BD9-81ED-4DB2-BD59-A6C34878D82A}">
                    <a16:rowId xmlns:a16="http://schemas.microsoft.com/office/drawing/2014/main" val="868761220"/>
                  </a:ext>
                </a:extLst>
              </a:tr>
            </a:tbl>
          </a:graphicData>
        </a:graphic>
      </p:graphicFrame>
    </p:spTree>
    <p:extLst>
      <p:ext uri="{BB962C8B-B14F-4D97-AF65-F5344CB8AC3E}">
        <p14:creationId xmlns:p14="http://schemas.microsoft.com/office/powerpoint/2010/main" val="1487918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4C705-33BD-4A6B-508A-91D3312E4C4B}"/>
              </a:ext>
            </a:extLst>
          </p:cNvPr>
          <p:cNvSpPr>
            <a:spLocks noGrp="1"/>
          </p:cNvSpPr>
          <p:nvPr>
            <p:ph type="title"/>
          </p:nvPr>
        </p:nvSpPr>
        <p:spPr/>
        <p:txBody>
          <a:bodyPr/>
          <a:lstStyle/>
          <a:p>
            <a:r>
              <a:rPr lang="en-US" b="1" i="0" u="none" strike="noStrike" dirty="0">
                <a:ln/>
                <a:solidFill>
                  <a:schemeClr val="accent3"/>
                </a:solidFill>
                <a:latin typeface="Söhne"/>
              </a:rPr>
              <a:t>Initial Consideration: Regression Analysis</a:t>
            </a:r>
            <a:br>
              <a:rPr lang="en-US" b="1" i="0" u="none" strike="noStrike" dirty="0">
                <a:ln/>
                <a:solidFill>
                  <a:schemeClr val="accent3"/>
                </a:solidFill>
                <a:latin typeface="Söhne"/>
              </a:rPr>
            </a:br>
            <a:endParaRPr lang="en-IR" dirty="0"/>
          </a:p>
        </p:txBody>
      </p:sp>
      <p:sp>
        <p:nvSpPr>
          <p:cNvPr id="3" name="Content Placeholder 2">
            <a:extLst>
              <a:ext uri="{FF2B5EF4-FFF2-40B4-BE49-F238E27FC236}">
                <a16:creationId xmlns:a16="http://schemas.microsoft.com/office/drawing/2014/main" id="{85CB21DB-2B19-6FB4-807B-2C7E75F77A41}"/>
              </a:ext>
            </a:extLst>
          </p:cNvPr>
          <p:cNvSpPr>
            <a:spLocks noGrp="1"/>
          </p:cNvSpPr>
          <p:nvPr>
            <p:ph sz="half" idx="1"/>
          </p:nvPr>
        </p:nvSpPr>
        <p:spPr>
          <a:xfrm>
            <a:off x="1056218" y="1373015"/>
            <a:ext cx="4800000" cy="399343"/>
          </a:xfrm>
        </p:spPr>
        <p:txBody>
          <a:bodyPr/>
          <a:lstStyle/>
          <a:p>
            <a:r>
              <a:rPr lang="en-US" sz="2400" b="1" i="0" u="none" strike="noStrike" dirty="0">
                <a:effectLst/>
                <a:latin typeface="Söhne"/>
              </a:rPr>
              <a:t>Residual Analysis</a:t>
            </a:r>
          </a:p>
          <a:p>
            <a:endParaRPr lang="en-IR" dirty="0"/>
          </a:p>
        </p:txBody>
      </p:sp>
      <p:sp>
        <p:nvSpPr>
          <p:cNvPr id="5" name="Content Placeholder 4">
            <a:extLst>
              <a:ext uri="{FF2B5EF4-FFF2-40B4-BE49-F238E27FC236}">
                <a16:creationId xmlns:a16="http://schemas.microsoft.com/office/drawing/2014/main" id="{518DCE48-3724-A785-85BF-0B5F97D38359}"/>
              </a:ext>
            </a:extLst>
          </p:cNvPr>
          <p:cNvSpPr>
            <a:spLocks noGrp="1"/>
          </p:cNvSpPr>
          <p:nvPr>
            <p:ph sz="half" idx="2"/>
          </p:nvPr>
        </p:nvSpPr>
        <p:spPr>
          <a:xfrm>
            <a:off x="1823588" y="2096449"/>
            <a:ext cx="9218659" cy="1491703"/>
          </a:xfrm>
        </p:spPr>
        <p:txBody>
          <a:bodyPr/>
          <a:lstStyle/>
          <a:p>
            <a:pPr marL="342900" indent="-342900" algn="l">
              <a:buFont typeface="Wingdings" pitchFamily="2" charset="2"/>
              <a:buChar char="Ø"/>
            </a:pPr>
            <a:r>
              <a:rPr lang="en-US" b="0" i="0" u="none" strike="noStrike" dirty="0">
                <a:effectLst/>
                <a:latin typeface="Söhne"/>
              </a:rPr>
              <a:t>Subdivision into 10 subgroups for further analysis.</a:t>
            </a:r>
          </a:p>
          <a:p>
            <a:pPr marL="342900" indent="-342900" algn="l">
              <a:buFont typeface="Wingdings" pitchFamily="2" charset="2"/>
              <a:buChar char="Ø"/>
            </a:pPr>
            <a:r>
              <a:rPr lang="en-US" b="0" i="0" u="none" strike="noStrike" dirty="0" err="1">
                <a:effectLst/>
                <a:latin typeface="Söhne"/>
              </a:rPr>
              <a:t>Levene</a:t>
            </a:r>
            <a:r>
              <a:rPr lang="en-US" b="0" i="0" u="none" strike="noStrike" dirty="0">
                <a:effectLst/>
                <a:latin typeface="Söhne"/>
              </a:rPr>
              <a:t> test for homogeneity of variance indicated homogeneity.</a:t>
            </a:r>
          </a:p>
          <a:p>
            <a:pPr marL="342900" indent="-342900" algn="l">
              <a:buFont typeface="Wingdings" pitchFamily="2" charset="2"/>
              <a:buChar char="Ø"/>
            </a:pPr>
            <a:endParaRPr lang="en-US" dirty="0">
              <a:latin typeface="Söhne"/>
            </a:endParaRPr>
          </a:p>
          <a:p>
            <a:pPr marL="342900" indent="-342900" algn="l">
              <a:buFont typeface="Wingdings" pitchFamily="2" charset="2"/>
              <a:buChar char="Ø"/>
            </a:pPr>
            <a:endParaRPr lang="en-US" b="0" i="0" u="none" strike="noStrike" dirty="0">
              <a:effectLst/>
              <a:latin typeface="Söhne"/>
            </a:endParaRPr>
          </a:p>
          <a:p>
            <a:pPr marL="342900" indent="-342900" algn="l">
              <a:buFont typeface="Wingdings" pitchFamily="2" charset="2"/>
              <a:buChar char="Ø"/>
            </a:pPr>
            <a:endParaRPr lang="en-US" b="0" i="0" u="none" strike="noStrike" dirty="0">
              <a:effectLst/>
              <a:latin typeface="Söhne"/>
            </a:endParaRPr>
          </a:p>
          <a:p>
            <a:pPr marL="342900" indent="-342900" algn="l">
              <a:buFont typeface="Wingdings" pitchFamily="2" charset="2"/>
              <a:buChar char="Ø"/>
            </a:pPr>
            <a:endParaRPr lang="en-US" dirty="0">
              <a:latin typeface="Söhne"/>
            </a:endParaRPr>
          </a:p>
          <a:p>
            <a:pPr marL="342900" indent="-342900" algn="l">
              <a:buFont typeface="Wingdings" pitchFamily="2" charset="2"/>
              <a:buChar char="Ø"/>
            </a:pPr>
            <a:endParaRPr lang="en-US" dirty="0">
              <a:latin typeface="Söhne"/>
            </a:endParaRPr>
          </a:p>
          <a:p>
            <a:pPr marL="342900" indent="-342900" algn="l">
              <a:buFont typeface="Wingdings" pitchFamily="2" charset="2"/>
              <a:buChar char="Ø"/>
            </a:pPr>
            <a:endParaRPr lang="en-US" dirty="0">
              <a:latin typeface="Söhne"/>
            </a:endParaRPr>
          </a:p>
          <a:p>
            <a:pPr marL="342900" indent="-342900" algn="l">
              <a:buFont typeface="Wingdings" pitchFamily="2" charset="2"/>
              <a:buChar char="Ø"/>
            </a:pPr>
            <a:endParaRPr lang="en-US" dirty="0">
              <a:latin typeface="Söhne"/>
            </a:endParaRPr>
          </a:p>
          <a:p>
            <a:pPr marL="342900" indent="-342900" algn="l">
              <a:buFont typeface="Wingdings" pitchFamily="2" charset="2"/>
              <a:buChar char="Ø"/>
            </a:pPr>
            <a:r>
              <a:rPr lang="en-US" b="0" i="0" u="none" strike="noStrike" dirty="0">
                <a:effectLst/>
                <a:latin typeface="Söhne"/>
              </a:rPr>
              <a:t>Time series analysis chosen due to the presence of trends in residuals.</a:t>
            </a:r>
          </a:p>
          <a:p>
            <a:pPr marL="342900" indent="-342900">
              <a:buFont typeface="Wingdings" pitchFamily="2" charset="2"/>
              <a:buChar char="Ø"/>
            </a:pPr>
            <a:endParaRPr lang="en-IR" dirty="0"/>
          </a:p>
        </p:txBody>
      </p:sp>
      <p:graphicFrame>
        <p:nvGraphicFramePr>
          <p:cNvPr id="9" name="Diagram 8">
            <a:extLst>
              <a:ext uri="{FF2B5EF4-FFF2-40B4-BE49-F238E27FC236}">
                <a16:creationId xmlns:a16="http://schemas.microsoft.com/office/drawing/2014/main" id="{6CE2AE9C-251A-A3BE-9506-39EC516CD702}"/>
              </a:ext>
            </a:extLst>
          </p:cNvPr>
          <p:cNvGraphicFramePr/>
          <p:nvPr>
            <p:extLst>
              <p:ext uri="{D42A27DB-BD31-4B8C-83A1-F6EECF244321}">
                <p14:modId xmlns:p14="http://schemas.microsoft.com/office/powerpoint/2010/main" val="4176822970"/>
              </p:ext>
            </p:extLst>
          </p:nvPr>
        </p:nvGraphicFramePr>
        <p:xfrm>
          <a:off x="1534220" y="3073907"/>
          <a:ext cx="9963600" cy="23145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48544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6DED-F7B8-B12B-FE58-25D7DEA78676}"/>
              </a:ext>
            </a:extLst>
          </p:cNvPr>
          <p:cNvSpPr>
            <a:spLocks noGrp="1"/>
          </p:cNvSpPr>
          <p:nvPr>
            <p:ph type="title"/>
          </p:nvPr>
        </p:nvSpPr>
        <p:spPr/>
        <p:txBody>
          <a:bodyPr/>
          <a:lstStyle/>
          <a:p>
            <a:r>
              <a:rPr lang="en-US" b="1" i="0" u="none" strike="noStrike" dirty="0">
                <a:effectLst/>
                <a:latin typeface="Söhne"/>
              </a:rPr>
              <a:t>Time Series Analysis</a:t>
            </a:r>
            <a:br>
              <a:rPr lang="en-US" b="1" i="0" u="none" strike="noStrike" dirty="0">
                <a:effectLst/>
                <a:latin typeface="Söhne"/>
              </a:rPr>
            </a:br>
            <a:endParaRPr lang="en-IR" dirty="0"/>
          </a:p>
        </p:txBody>
      </p:sp>
      <p:sp>
        <p:nvSpPr>
          <p:cNvPr id="3" name="Content Placeholder 2">
            <a:extLst>
              <a:ext uri="{FF2B5EF4-FFF2-40B4-BE49-F238E27FC236}">
                <a16:creationId xmlns:a16="http://schemas.microsoft.com/office/drawing/2014/main" id="{6E1D2DB9-F1E3-C1B4-B59F-72B8DD74ED4B}"/>
              </a:ext>
            </a:extLst>
          </p:cNvPr>
          <p:cNvSpPr>
            <a:spLocks noGrp="1"/>
          </p:cNvSpPr>
          <p:nvPr>
            <p:ph sz="half" idx="1"/>
          </p:nvPr>
        </p:nvSpPr>
        <p:spPr>
          <a:xfrm>
            <a:off x="1056216" y="1876349"/>
            <a:ext cx="10483744" cy="1656643"/>
          </a:xfrm>
        </p:spPr>
        <p:txBody>
          <a:bodyPr/>
          <a:lstStyle/>
          <a:p>
            <a:pPr marL="342900" indent="-342900" algn="l">
              <a:buFont typeface="Arial" panose="020B0604020202020204" pitchFamily="34" charset="0"/>
              <a:buChar char="•"/>
            </a:pPr>
            <a:r>
              <a:rPr lang="en-US" b="0" i="0" u="none" strike="noStrike" dirty="0" err="1">
                <a:effectLst/>
                <a:latin typeface="Söhne"/>
              </a:rPr>
              <a:t>Levene</a:t>
            </a:r>
            <a:r>
              <a:rPr lang="en-US" b="0" i="0" u="none" strike="noStrike" dirty="0">
                <a:effectLst/>
                <a:latin typeface="Söhne"/>
              </a:rPr>
              <a:t> test on the original data indicated non-homogeneity.</a:t>
            </a:r>
          </a:p>
          <a:p>
            <a:pPr marL="342900" indent="-342900" algn="l">
              <a:buFont typeface="Arial" panose="020B0604020202020204" pitchFamily="34" charset="0"/>
              <a:buChar char="•"/>
            </a:pPr>
            <a:r>
              <a:rPr lang="en-US" b="0" i="0" u="none" strike="noStrike" dirty="0">
                <a:effectLst/>
                <a:latin typeface="Söhne"/>
              </a:rPr>
              <a:t>Box-Cox transformation with lambda = 0.1 did not resolve the issue.</a:t>
            </a:r>
          </a:p>
          <a:p>
            <a:pPr marL="342900" indent="-342900" algn="l">
              <a:buFont typeface="Arial" panose="020B0604020202020204" pitchFamily="34" charset="0"/>
              <a:buChar char="•"/>
            </a:pPr>
            <a:r>
              <a:rPr lang="en-US" b="0" i="0" u="none" strike="noStrike" dirty="0">
                <a:effectLst/>
                <a:latin typeface="Söhne"/>
              </a:rPr>
              <a:t>Differentiation made the data homogeneous in the variance.</a:t>
            </a:r>
          </a:p>
          <a:p>
            <a:pPr marL="342900" indent="-342900" algn="l">
              <a:buFont typeface="Arial" panose="020B0604020202020204" pitchFamily="34" charset="0"/>
              <a:buChar char="•"/>
            </a:pPr>
            <a:r>
              <a:rPr lang="en-US" b="0" i="0" u="none" strike="noStrike" dirty="0">
                <a:effectLst/>
                <a:latin typeface="Söhne"/>
              </a:rPr>
              <a:t>Kruskal-Wallis rank sum test showed a constant mean over time (p-value&gt;0.05).</a:t>
            </a:r>
          </a:p>
          <a:p>
            <a:pPr marL="342900" indent="-342900">
              <a:buFont typeface="Arial" panose="020B0604020202020204" pitchFamily="34" charset="0"/>
              <a:buChar char="•"/>
            </a:pPr>
            <a:endParaRPr lang="en-IR" dirty="0"/>
          </a:p>
        </p:txBody>
      </p:sp>
      <p:sp>
        <p:nvSpPr>
          <p:cNvPr id="6" name="TextBox 5">
            <a:extLst>
              <a:ext uri="{FF2B5EF4-FFF2-40B4-BE49-F238E27FC236}">
                <a16:creationId xmlns:a16="http://schemas.microsoft.com/office/drawing/2014/main" id="{EB8616D5-B316-10A6-073E-A5D3BF310A06}"/>
              </a:ext>
            </a:extLst>
          </p:cNvPr>
          <p:cNvSpPr txBox="1"/>
          <p:nvPr/>
        </p:nvSpPr>
        <p:spPr>
          <a:xfrm>
            <a:off x="1056216" y="1347625"/>
            <a:ext cx="6099858" cy="424732"/>
          </a:xfrm>
          <a:prstGeom prst="rect">
            <a:avLst/>
          </a:prstGeom>
        </p:spPr>
        <p:txBody>
          <a:bodyPr vert="horz" wrap="square" lIns="0" tIns="0" rIns="0" bIns="0" rtlCol="0">
            <a:noAutofit/>
          </a:bodyPr>
          <a:lstStyle>
            <a:lvl1pPr indent="0" defTabSz="685800">
              <a:lnSpc>
                <a:spcPct val="90000"/>
              </a:lnSpc>
              <a:spcBef>
                <a:spcPts val="750"/>
              </a:spcBef>
              <a:buSzPct val="85000"/>
              <a:buFontTx/>
              <a:buNone/>
              <a:tabLst/>
              <a:defRPr sz="2400" b="1" i="0" u="none" strike="noStrike">
                <a:solidFill>
                  <a:schemeClr val="tx2"/>
                </a:solidFill>
                <a:effectLst/>
                <a:latin typeface="Söhne"/>
                <a:cs typeface="Calibri Light" panose="020F0302020204030204" pitchFamily="34" charset="0"/>
              </a:defRPr>
            </a:lvl1pPr>
            <a:lvl2pPr marL="488950" indent="-174625" defTabSz="685800">
              <a:lnSpc>
                <a:spcPct val="90000"/>
              </a:lnSpc>
              <a:spcBef>
                <a:spcPts val="375"/>
              </a:spcBef>
              <a:buSzPct val="85000"/>
              <a:buFont typeface="Wingdings" pitchFamily="2" charset="2"/>
              <a:buChar char="§"/>
              <a:tabLst/>
              <a:defRPr sz="2000" b="0" i="0">
                <a:solidFill>
                  <a:schemeClr val="tx2"/>
                </a:solidFill>
                <a:latin typeface="Calibri Light" panose="020F0302020204030204" pitchFamily="34" charset="0"/>
                <a:cs typeface="Calibri Light" panose="020F0302020204030204" pitchFamily="34" charset="0"/>
              </a:defRPr>
            </a:lvl2pPr>
            <a:lvl3pPr marL="757238" indent="-134938" defTabSz="685800">
              <a:lnSpc>
                <a:spcPct val="90000"/>
              </a:lnSpc>
              <a:spcBef>
                <a:spcPts val="375"/>
              </a:spcBef>
              <a:buSzPct val="85000"/>
              <a:buFont typeface="Wingdings" pitchFamily="2" charset="2"/>
              <a:buChar char="§"/>
              <a:tabLst/>
              <a:defRPr b="0" i="0">
                <a:solidFill>
                  <a:schemeClr val="tx2"/>
                </a:solidFill>
                <a:latin typeface="Calibri Light" panose="020F0302020204030204" pitchFamily="34" charset="0"/>
                <a:cs typeface="Calibri Light" panose="020F0302020204030204" pitchFamily="34" charset="0"/>
              </a:defRPr>
            </a:lvl3pPr>
            <a:lvl4pPr marL="1023938" indent="-133350" defTabSz="685800">
              <a:lnSpc>
                <a:spcPct val="90000"/>
              </a:lnSpc>
              <a:spcBef>
                <a:spcPts val="375"/>
              </a:spcBef>
              <a:buSzPct val="85000"/>
              <a:buFont typeface="Wingdings" pitchFamily="2" charset="2"/>
              <a:buChar char="§"/>
              <a:tabLst/>
              <a:defRPr sz="1600" b="0" i="0">
                <a:solidFill>
                  <a:schemeClr val="tx2"/>
                </a:solidFill>
                <a:latin typeface="Calibri Light" panose="020F0302020204030204" pitchFamily="34" charset="0"/>
                <a:cs typeface="Calibri Light" panose="020F0302020204030204" pitchFamily="34" charset="0"/>
              </a:defRPr>
            </a:lvl4pPr>
            <a:lvl5pPr marL="1246188" indent="-134938" defTabSz="685800">
              <a:lnSpc>
                <a:spcPct val="90000"/>
              </a:lnSpc>
              <a:spcBef>
                <a:spcPts val="375"/>
              </a:spcBef>
              <a:buSzPct val="85000"/>
              <a:buFont typeface="Wingdings" pitchFamily="2" charset="2"/>
              <a:buChar char="§"/>
              <a:tabLst/>
              <a:defRPr sz="1400" b="0" i="0">
                <a:solidFill>
                  <a:schemeClr val="tx2"/>
                </a:solidFill>
                <a:latin typeface="Calibri Light" panose="020F0302020204030204" pitchFamily="34" charset="0"/>
                <a:cs typeface="Calibri Light" panose="020F0302020204030204" pitchFamily="34" charset="0"/>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US" dirty="0"/>
              <a:t>Homogeneity of Variance</a:t>
            </a:r>
          </a:p>
        </p:txBody>
      </p:sp>
      <p:graphicFrame>
        <p:nvGraphicFramePr>
          <p:cNvPr id="7" name="Diagram 6">
            <a:extLst>
              <a:ext uri="{FF2B5EF4-FFF2-40B4-BE49-F238E27FC236}">
                <a16:creationId xmlns:a16="http://schemas.microsoft.com/office/drawing/2014/main" id="{C0AA0F94-2D69-5F63-184B-C78065465D21}"/>
              </a:ext>
            </a:extLst>
          </p:cNvPr>
          <p:cNvGraphicFramePr/>
          <p:nvPr>
            <p:extLst>
              <p:ext uri="{D42A27DB-BD31-4B8C-83A1-F6EECF244321}">
                <p14:modId xmlns:p14="http://schemas.microsoft.com/office/powerpoint/2010/main" val="982140215"/>
              </p:ext>
            </p:extLst>
          </p:nvPr>
        </p:nvGraphicFramePr>
        <p:xfrm>
          <a:off x="2448688" y="3865944"/>
          <a:ext cx="8790329" cy="22941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540358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05D526-0007-87A0-989E-6E2F48A9B96B}"/>
              </a:ext>
            </a:extLst>
          </p:cNvPr>
          <p:cNvSpPr>
            <a:spLocks noGrp="1"/>
          </p:cNvSpPr>
          <p:nvPr>
            <p:ph sz="half" idx="1"/>
          </p:nvPr>
        </p:nvSpPr>
        <p:spPr>
          <a:xfrm>
            <a:off x="1056218" y="1448265"/>
            <a:ext cx="4800000" cy="4308845"/>
          </a:xfrm>
        </p:spPr>
        <p:txBody>
          <a:bodyPr/>
          <a:lstStyle/>
          <a:p>
            <a:r>
              <a:rPr lang="en-US" b="1" dirty="0">
                <a:latin typeface="Söhne"/>
              </a:rPr>
              <a:t>ACF and PACF Analysis</a:t>
            </a:r>
          </a:p>
          <a:p>
            <a:pPr marL="342900" indent="-342900">
              <a:buFont typeface="Wingdings" pitchFamily="2" charset="2"/>
              <a:buChar char="Ø"/>
            </a:pPr>
            <a:endParaRPr lang="en-US" b="1" dirty="0">
              <a:latin typeface="Söhne"/>
            </a:endParaRPr>
          </a:p>
          <a:p>
            <a:pPr marL="342900" indent="-342900" algn="l">
              <a:buFont typeface="Wingdings" pitchFamily="2" charset="2"/>
              <a:buChar char="Ø"/>
            </a:pPr>
            <a:r>
              <a:rPr lang="en-US" b="0" i="0" u="none" strike="noStrike" dirty="0">
                <a:effectLst/>
                <a:latin typeface="Söhne"/>
              </a:rPr>
              <a:t>ACF and PACF plots were examined.</a:t>
            </a:r>
          </a:p>
          <a:p>
            <a:pPr marL="342900" indent="-342900" algn="l">
              <a:buFont typeface="Wingdings" pitchFamily="2" charset="2"/>
              <a:buChar char="Ø"/>
            </a:pPr>
            <a:endParaRPr lang="en-US" b="0" i="0" u="none" strike="noStrike" dirty="0">
              <a:effectLst/>
              <a:latin typeface="Söhne"/>
            </a:endParaRPr>
          </a:p>
          <a:p>
            <a:pPr marL="342900" indent="-342900" algn="l">
              <a:buFont typeface="Wingdings" pitchFamily="2" charset="2"/>
              <a:buChar char="Ø"/>
            </a:pPr>
            <a:r>
              <a:rPr lang="en-US" b="0" i="0" u="none" strike="noStrike" dirty="0">
                <a:effectLst/>
                <a:latin typeface="Söhne"/>
              </a:rPr>
              <a:t>Proposed model: ARMA(2,1,0) based on significant lags.</a:t>
            </a:r>
          </a:p>
          <a:p>
            <a:endParaRPr lang="en-IR" dirty="0"/>
          </a:p>
        </p:txBody>
      </p:sp>
      <p:pic>
        <p:nvPicPr>
          <p:cNvPr id="9" name="Content Placeholder 8">
            <a:extLst>
              <a:ext uri="{FF2B5EF4-FFF2-40B4-BE49-F238E27FC236}">
                <a16:creationId xmlns:a16="http://schemas.microsoft.com/office/drawing/2014/main" id="{B5A7560D-0BAD-2FEC-C7F5-753BE5936D5B}"/>
              </a:ext>
            </a:extLst>
          </p:cNvPr>
          <p:cNvPicPr>
            <a:picLocks noGrp="1" noChangeAspect="1"/>
          </p:cNvPicPr>
          <p:nvPr>
            <p:ph sz="half" idx="2"/>
          </p:nvPr>
        </p:nvPicPr>
        <p:blipFill>
          <a:blip r:embed="rId2"/>
          <a:stretch>
            <a:fillRect/>
          </a:stretch>
        </p:blipFill>
        <p:spPr>
          <a:xfrm>
            <a:off x="6216650" y="706056"/>
            <a:ext cx="5584411" cy="5208375"/>
          </a:xfrm>
        </p:spPr>
      </p:pic>
      <p:sp>
        <p:nvSpPr>
          <p:cNvPr id="5" name="Title 1">
            <a:extLst>
              <a:ext uri="{FF2B5EF4-FFF2-40B4-BE49-F238E27FC236}">
                <a16:creationId xmlns:a16="http://schemas.microsoft.com/office/drawing/2014/main" id="{7C2B3BBB-8890-DCF5-428F-8BE3E7301029}"/>
              </a:ext>
            </a:extLst>
          </p:cNvPr>
          <p:cNvSpPr>
            <a:spLocks noGrp="1"/>
          </p:cNvSpPr>
          <p:nvPr>
            <p:ph type="title"/>
          </p:nvPr>
        </p:nvSpPr>
        <p:spPr/>
        <p:txBody>
          <a:bodyPr/>
          <a:lstStyle/>
          <a:p>
            <a:r>
              <a:rPr lang="en-US" b="1" i="0" u="none" strike="noStrike" dirty="0">
                <a:effectLst/>
                <a:latin typeface="Söhne"/>
              </a:rPr>
              <a:t>Time Series Analysis</a:t>
            </a:r>
            <a:br>
              <a:rPr lang="en-US" b="1" i="0" u="none" strike="noStrike" dirty="0">
                <a:effectLst/>
                <a:latin typeface="Söhne"/>
              </a:rPr>
            </a:br>
            <a:endParaRPr lang="en-IR" dirty="0"/>
          </a:p>
        </p:txBody>
      </p:sp>
    </p:spTree>
    <p:extLst>
      <p:ext uri="{BB962C8B-B14F-4D97-AF65-F5344CB8AC3E}">
        <p14:creationId xmlns:p14="http://schemas.microsoft.com/office/powerpoint/2010/main" val="1721825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BB5BE-EA35-8544-805A-98AF2D879867}"/>
              </a:ext>
            </a:extLst>
          </p:cNvPr>
          <p:cNvSpPr>
            <a:spLocks noGrp="1"/>
          </p:cNvSpPr>
          <p:nvPr>
            <p:ph type="title"/>
          </p:nvPr>
        </p:nvSpPr>
        <p:spPr/>
        <p:txBody>
          <a:bodyPr>
            <a:scene3d>
              <a:camera prst="orthographicFront"/>
              <a:lightRig rig="harsh" dir="t"/>
            </a:scene3d>
            <a:sp3d extrusionH="57150" prstMaterial="matte">
              <a:bevelT w="63500" h="12700" prst="angle"/>
              <a:contourClr>
                <a:schemeClr val="bg1">
                  <a:lumMod val="65000"/>
                </a:schemeClr>
              </a:contourClr>
            </a:sp3d>
          </a:bodyPr>
          <a:lstStyle/>
          <a:p>
            <a:r>
              <a:rPr lang="en-US" b="1" i="0" u="none" strike="noStrike" cap="none" dirty="0">
                <a:ln/>
                <a:solidFill>
                  <a:schemeClr val="accent3"/>
                </a:solidFill>
                <a:latin typeface="Söhne"/>
              </a:rPr>
              <a:t>INTRODUCTION TO BITCOIN CRYPTOCURRENCY</a:t>
            </a:r>
            <a:br>
              <a:rPr lang="en-US" b="1" i="0" u="none" strike="noStrike" cap="none" dirty="0">
                <a:ln/>
                <a:solidFill>
                  <a:schemeClr val="accent3"/>
                </a:solidFill>
                <a:latin typeface="Söhne"/>
              </a:rPr>
            </a:br>
            <a:endParaRPr lang="en-US" b="1" cap="none" dirty="0">
              <a:ln/>
              <a:solidFill>
                <a:schemeClr val="accent3"/>
              </a:solidFill>
            </a:endParaRPr>
          </a:p>
        </p:txBody>
      </p:sp>
      <p:graphicFrame>
        <p:nvGraphicFramePr>
          <p:cNvPr id="4" name="Table 3">
            <a:extLst>
              <a:ext uri="{FF2B5EF4-FFF2-40B4-BE49-F238E27FC236}">
                <a16:creationId xmlns:a16="http://schemas.microsoft.com/office/drawing/2014/main" id="{1671DEBA-A25F-C364-B1C9-12179EE3EE8D}"/>
              </a:ext>
            </a:extLst>
          </p:cNvPr>
          <p:cNvGraphicFramePr>
            <a:graphicFrameLocks noGrp="1"/>
          </p:cNvGraphicFramePr>
          <p:nvPr>
            <p:extLst>
              <p:ext uri="{D42A27DB-BD31-4B8C-83A1-F6EECF244321}">
                <p14:modId xmlns:p14="http://schemas.microsoft.com/office/powerpoint/2010/main" val="3816665107"/>
              </p:ext>
            </p:extLst>
          </p:nvPr>
        </p:nvGraphicFramePr>
        <p:xfrm>
          <a:off x="1055159" y="1616795"/>
          <a:ext cx="10321924" cy="1057275"/>
        </p:xfrm>
        <a:graphic>
          <a:graphicData uri="http://schemas.openxmlformats.org/drawingml/2006/table">
            <a:tbl>
              <a:tblPr/>
              <a:tblGrid>
                <a:gridCol w="1758950">
                  <a:extLst>
                    <a:ext uri="{9D8B030D-6E8A-4147-A177-3AD203B41FA5}">
                      <a16:colId xmlns:a16="http://schemas.microsoft.com/office/drawing/2014/main" val="3910920764"/>
                    </a:ext>
                  </a:extLst>
                </a:gridCol>
                <a:gridCol w="8562974">
                  <a:extLst>
                    <a:ext uri="{9D8B030D-6E8A-4147-A177-3AD203B41FA5}">
                      <a16:colId xmlns:a16="http://schemas.microsoft.com/office/drawing/2014/main" val="2257464137"/>
                    </a:ext>
                  </a:extLst>
                </a:gridCol>
              </a:tblGrid>
              <a:tr h="760095">
                <a:tc>
                  <a:txBody>
                    <a:bodyPr/>
                    <a:lstStyle/>
                    <a:p>
                      <a:pPr algn="l" fontAlgn="t"/>
                      <a:endParaRPr lang="en-IR" sz="2000">
                        <a:effectLst/>
                      </a:endParaRPr>
                    </a:p>
                  </a:txBody>
                  <a:tcPr marL="47625" marR="47625" marT="190500" marB="47625">
                    <a:lnL>
                      <a:noFill/>
                    </a:lnL>
                    <a:lnR>
                      <a:noFill/>
                    </a:lnR>
                    <a:lnT>
                      <a:noFill/>
                    </a:lnT>
                    <a:lnB>
                      <a:noFill/>
                    </a:lnB>
                  </a:tcPr>
                </a:tc>
                <a:tc>
                  <a:txBody>
                    <a:bodyPr/>
                    <a:lstStyle/>
                    <a:p>
                      <a:pPr algn="l" fontAlgn="t"/>
                      <a:r>
                        <a:rPr lang="en-US" sz="2000" b="1" dirty="0">
                          <a:solidFill>
                            <a:srgbClr val="4C4E56"/>
                          </a:solidFill>
                          <a:effectLst/>
                          <a:latin typeface="OpenSans-Regular"/>
                        </a:rPr>
                        <a:t>Crypto What? –</a:t>
                      </a:r>
                      <a:r>
                        <a:rPr lang="en-US" sz="2000" dirty="0">
                          <a:solidFill>
                            <a:srgbClr val="4C4E56"/>
                          </a:solidFill>
                          <a:effectLst/>
                          <a:latin typeface="OpenSans-Regular"/>
                        </a:rPr>
                        <a:t> Cryptocurrency is a new type of digital currency that's an alternative to the US dollar and other traditional currencies. Bitcoin was created in 2009 and is the largest and oldest cryptocurrency. </a:t>
                      </a:r>
                      <a:endParaRPr lang="en-US" sz="2000" dirty="0">
                        <a:effectLst/>
                      </a:endParaRPr>
                    </a:p>
                  </a:txBody>
                  <a:tcPr marL="47625" marR="47625" marT="95250" marB="47625">
                    <a:lnL>
                      <a:noFill/>
                    </a:lnL>
                    <a:lnR>
                      <a:noFill/>
                    </a:lnR>
                    <a:lnT>
                      <a:noFill/>
                    </a:lnT>
                    <a:lnB>
                      <a:noFill/>
                    </a:lnB>
                  </a:tcPr>
                </a:tc>
                <a:extLst>
                  <a:ext uri="{0D108BD9-81ED-4DB2-BD59-A6C34878D82A}">
                    <a16:rowId xmlns:a16="http://schemas.microsoft.com/office/drawing/2014/main" val="2062365515"/>
                  </a:ext>
                </a:extLst>
              </a:tr>
            </a:tbl>
          </a:graphicData>
        </a:graphic>
      </p:graphicFrame>
      <p:pic>
        <p:nvPicPr>
          <p:cNvPr id="4097" name="Picture 1" descr="number one">
            <a:extLst>
              <a:ext uri="{FF2B5EF4-FFF2-40B4-BE49-F238E27FC236}">
                <a16:creationId xmlns:a16="http://schemas.microsoft.com/office/drawing/2014/main" id="{4AC81E65-3AA0-978C-9D57-5945E60031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906" y="1474324"/>
            <a:ext cx="1807381" cy="136774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a:extLst>
              <a:ext uri="{FF2B5EF4-FFF2-40B4-BE49-F238E27FC236}">
                <a16:creationId xmlns:a16="http://schemas.microsoft.com/office/drawing/2014/main" id="{4C7E261F-F0F8-E843-D372-CF1252DDD507}"/>
              </a:ext>
            </a:extLst>
          </p:cNvPr>
          <p:cNvGraphicFramePr>
            <a:graphicFrameLocks noGrp="1"/>
          </p:cNvGraphicFramePr>
          <p:nvPr>
            <p:extLst>
              <p:ext uri="{D42A27DB-BD31-4B8C-83A1-F6EECF244321}">
                <p14:modId xmlns:p14="http://schemas.microsoft.com/office/powerpoint/2010/main" val="979384125"/>
              </p:ext>
            </p:extLst>
          </p:nvPr>
        </p:nvGraphicFramePr>
        <p:xfrm>
          <a:off x="935038" y="3186764"/>
          <a:ext cx="10321924" cy="965835"/>
        </p:xfrm>
        <a:graphic>
          <a:graphicData uri="http://schemas.openxmlformats.org/drawingml/2006/table">
            <a:tbl>
              <a:tblPr/>
              <a:tblGrid>
                <a:gridCol w="2101850">
                  <a:extLst>
                    <a:ext uri="{9D8B030D-6E8A-4147-A177-3AD203B41FA5}">
                      <a16:colId xmlns:a16="http://schemas.microsoft.com/office/drawing/2014/main" val="4003933590"/>
                    </a:ext>
                  </a:extLst>
                </a:gridCol>
                <a:gridCol w="8220074">
                  <a:extLst>
                    <a:ext uri="{9D8B030D-6E8A-4147-A177-3AD203B41FA5}">
                      <a16:colId xmlns:a16="http://schemas.microsoft.com/office/drawing/2014/main" val="3064459957"/>
                    </a:ext>
                  </a:extLst>
                </a:gridCol>
              </a:tblGrid>
              <a:tr h="965835">
                <a:tc>
                  <a:txBody>
                    <a:bodyPr/>
                    <a:lstStyle/>
                    <a:p>
                      <a:pPr algn="l" fontAlgn="t"/>
                      <a:endParaRPr lang="en-IR" sz="1050" b="0">
                        <a:effectLst/>
                      </a:endParaRPr>
                    </a:p>
                  </a:txBody>
                  <a:tcPr marL="47625" marR="47625" marT="190500" marB="47625">
                    <a:lnL>
                      <a:noFill/>
                    </a:lnL>
                    <a:lnR>
                      <a:noFill/>
                    </a:lnR>
                    <a:lnT>
                      <a:noFill/>
                    </a:lnT>
                    <a:lnB>
                      <a:noFill/>
                    </a:lnB>
                  </a:tcPr>
                </a:tc>
                <a:tc>
                  <a:txBody>
                    <a:bodyPr/>
                    <a:lstStyle/>
                    <a:p>
                      <a:pPr marL="0" algn="l" defTabSz="685800" rtl="0" eaLnBrk="1" fontAlgn="t" latinLnBrk="0" hangingPunct="1"/>
                      <a:r>
                        <a:rPr lang="en-US" sz="1600" b="1" kern="1200" dirty="0">
                          <a:solidFill>
                            <a:srgbClr val="4C4E56"/>
                          </a:solidFill>
                          <a:effectLst/>
                          <a:latin typeface="OpenSans-Regular"/>
                          <a:ea typeface="+mn-ea"/>
                          <a:cs typeface="+mn-cs"/>
                        </a:rPr>
                        <a:t>Put on Your Thinking Cap – </a:t>
                      </a:r>
                      <a:r>
                        <a:rPr lang="en-US" sz="1600" b="0" kern="1200" dirty="0">
                          <a:solidFill>
                            <a:srgbClr val="4C4E56"/>
                          </a:solidFill>
                          <a:effectLst/>
                          <a:latin typeface="OpenSans-Regular"/>
                          <a:ea typeface="+mn-ea"/>
                          <a:cs typeface="+mn-cs"/>
                        </a:rPr>
                        <a:t>Bitcoin is created when programmers solve complex computations that are added to the blockchain—the </a:t>
                      </a:r>
                      <a:r>
                        <a:rPr lang="en-US" sz="1400" b="0" kern="1200" dirty="0">
                          <a:solidFill>
                            <a:srgbClr val="4C4E56"/>
                          </a:solidFill>
                          <a:effectLst/>
                          <a:latin typeface="OpenSans-Regular"/>
                          <a:ea typeface="+mn-ea"/>
                          <a:cs typeface="+mn-cs"/>
                        </a:rPr>
                        <a:t>public</a:t>
                      </a:r>
                      <a:r>
                        <a:rPr lang="en-US" sz="1600" b="0" kern="1200" dirty="0">
                          <a:solidFill>
                            <a:srgbClr val="4C4E56"/>
                          </a:solidFill>
                          <a:effectLst/>
                          <a:latin typeface="OpenSans-Regular"/>
                          <a:ea typeface="+mn-ea"/>
                          <a:cs typeface="+mn-cs"/>
                        </a:rPr>
                        <a:t> ledger that records all Bitcoin transactions. This process, known as mining, requires a lot of time and significant computing power.</a:t>
                      </a:r>
                    </a:p>
                  </a:txBody>
                  <a:tcPr marL="47625" marR="47625" marT="95250" marB="47625">
                    <a:lnL>
                      <a:noFill/>
                    </a:lnL>
                    <a:lnR>
                      <a:noFill/>
                    </a:lnR>
                    <a:lnT>
                      <a:noFill/>
                    </a:lnT>
                    <a:lnB>
                      <a:noFill/>
                    </a:lnB>
                  </a:tcPr>
                </a:tc>
                <a:extLst>
                  <a:ext uri="{0D108BD9-81ED-4DB2-BD59-A6C34878D82A}">
                    <a16:rowId xmlns:a16="http://schemas.microsoft.com/office/drawing/2014/main" val="1082223426"/>
                  </a:ext>
                </a:extLst>
              </a:tr>
            </a:tbl>
          </a:graphicData>
        </a:graphic>
      </p:graphicFrame>
      <p:pic>
        <p:nvPicPr>
          <p:cNvPr id="4098" name="Picture 2" descr="number two">
            <a:extLst>
              <a:ext uri="{FF2B5EF4-FFF2-40B4-BE49-F238E27FC236}">
                <a16:creationId xmlns:a16="http://schemas.microsoft.com/office/drawing/2014/main" id="{04A45405-E0A9-84FE-7C05-400A7D27BD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4597" y="3270379"/>
            <a:ext cx="1097706" cy="82080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09016458-B0BA-C1C6-1BB5-C9C3E38ECC77}"/>
              </a:ext>
            </a:extLst>
          </p:cNvPr>
          <p:cNvGraphicFramePr>
            <a:graphicFrameLocks noGrp="1"/>
          </p:cNvGraphicFramePr>
          <p:nvPr>
            <p:extLst>
              <p:ext uri="{D42A27DB-BD31-4B8C-83A1-F6EECF244321}">
                <p14:modId xmlns:p14="http://schemas.microsoft.com/office/powerpoint/2010/main" val="2355489690"/>
              </p:ext>
            </p:extLst>
          </p:nvPr>
        </p:nvGraphicFramePr>
        <p:xfrm>
          <a:off x="1205971" y="4250202"/>
          <a:ext cx="10321924" cy="965835"/>
        </p:xfrm>
        <a:graphic>
          <a:graphicData uri="http://schemas.openxmlformats.org/drawingml/2006/table">
            <a:tbl>
              <a:tblPr/>
              <a:tblGrid>
                <a:gridCol w="1687513">
                  <a:extLst>
                    <a:ext uri="{9D8B030D-6E8A-4147-A177-3AD203B41FA5}">
                      <a16:colId xmlns:a16="http://schemas.microsoft.com/office/drawing/2014/main" val="2567782926"/>
                    </a:ext>
                  </a:extLst>
                </a:gridCol>
                <a:gridCol w="8634411">
                  <a:extLst>
                    <a:ext uri="{9D8B030D-6E8A-4147-A177-3AD203B41FA5}">
                      <a16:colId xmlns:a16="http://schemas.microsoft.com/office/drawing/2014/main" val="1396978281"/>
                    </a:ext>
                  </a:extLst>
                </a:gridCol>
              </a:tblGrid>
              <a:tr h="965835">
                <a:tc>
                  <a:txBody>
                    <a:bodyPr/>
                    <a:lstStyle/>
                    <a:p>
                      <a:pPr algn="l" fontAlgn="t"/>
                      <a:endParaRPr lang="en-IR" sz="1050">
                        <a:effectLst/>
                      </a:endParaRPr>
                    </a:p>
                  </a:txBody>
                  <a:tcPr marL="47625" marR="47625" marT="190500" marB="47625">
                    <a:lnL>
                      <a:noFill/>
                    </a:lnL>
                    <a:lnR>
                      <a:noFill/>
                    </a:lnR>
                    <a:lnT>
                      <a:noFill/>
                    </a:lnT>
                    <a:lnB>
                      <a:noFill/>
                    </a:lnB>
                  </a:tcPr>
                </a:tc>
                <a:tc>
                  <a:txBody>
                    <a:bodyPr/>
                    <a:lstStyle/>
                    <a:p>
                      <a:pPr marL="0" marR="0" indent="0" algn="l" defTabSz="685800" rtl="0" eaLnBrk="1" fontAlgn="t" latinLnBrk="0" hangingPunct="1">
                        <a:lnSpc>
                          <a:spcPct val="100000"/>
                        </a:lnSpc>
                        <a:spcBef>
                          <a:spcPts val="0"/>
                        </a:spcBef>
                        <a:spcAft>
                          <a:spcPts val="0"/>
                        </a:spcAft>
                        <a:buClrTx/>
                        <a:buSzTx/>
                        <a:buFontTx/>
                        <a:buNone/>
                        <a:tabLst/>
                        <a:defRPr/>
                      </a:pPr>
                      <a:r>
                        <a:rPr lang="en-US" sz="1600" b="1" kern="1200" dirty="0">
                          <a:solidFill>
                            <a:srgbClr val="4C4E56"/>
                          </a:solidFill>
                          <a:effectLst/>
                          <a:latin typeface="OpenSans-Regular"/>
                          <a:ea typeface="+mn-ea"/>
                          <a:cs typeface="+mn-cs"/>
                        </a:rPr>
                        <a:t>Finite Supply Creates Scarcity – </a:t>
                      </a:r>
                      <a:r>
                        <a:rPr lang="en-US" sz="1600" b="0" kern="1200" dirty="0">
                          <a:solidFill>
                            <a:srgbClr val="4C4E56"/>
                          </a:solidFill>
                          <a:effectLst/>
                          <a:latin typeface="OpenSans-Regular"/>
                          <a:ea typeface="+mn-ea"/>
                          <a:cs typeface="+mn-cs"/>
                        </a:rPr>
                        <a:t>The maximum number of Bitcoins that </a:t>
                      </a:r>
                      <a:r>
                        <a:rPr lang="en-US" sz="1400" b="0" kern="1200" dirty="0">
                          <a:solidFill>
                            <a:srgbClr val="4C4E56"/>
                          </a:solidFill>
                          <a:effectLst/>
                          <a:latin typeface="OpenSans-Regular"/>
                          <a:ea typeface="+mn-ea"/>
                          <a:cs typeface="+mn-cs"/>
                        </a:rPr>
                        <a:t>will</a:t>
                      </a:r>
                      <a:r>
                        <a:rPr lang="en-US" sz="1600" b="0" kern="1200" dirty="0">
                          <a:solidFill>
                            <a:srgbClr val="4C4E56"/>
                          </a:solidFill>
                          <a:effectLst/>
                          <a:latin typeface="OpenSans-Regular"/>
                          <a:ea typeface="+mn-ea"/>
                          <a:cs typeface="+mn-cs"/>
                        </a:rPr>
                        <a:t> be created through mining is 21 million. As of February 2023, there are about 1.9 million Bitcoins left to be mined.1 This finite supply is one reason why some people believe Bitcoin will eventually increase in value over time.</a:t>
                      </a:r>
                    </a:p>
                  </a:txBody>
                  <a:tcPr marL="47625" marR="47625" marT="95250" marB="47625">
                    <a:lnL>
                      <a:noFill/>
                    </a:lnL>
                    <a:lnR>
                      <a:noFill/>
                    </a:lnR>
                    <a:lnT>
                      <a:noFill/>
                    </a:lnT>
                    <a:lnB>
                      <a:noFill/>
                    </a:lnB>
                  </a:tcPr>
                </a:tc>
                <a:extLst>
                  <a:ext uri="{0D108BD9-81ED-4DB2-BD59-A6C34878D82A}">
                    <a16:rowId xmlns:a16="http://schemas.microsoft.com/office/drawing/2014/main" val="3839377072"/>
                  </a:ext>
                </a:extLst>
              </a:tr>
            </a:tbl>
          </a:graphicData>
        </a:graphic>
      </p:graphicFrame>
      <p:pic>
        <p:nvPicPr>
          <p:cNvPr id="5" name="Picture 3" descr="number three">
            <a:extLst>
              <a:ext uri="{FF2B5EF4-FFF2-40B4-BE49-F238E27FC236}">
                <a16:creationId xmlns:a16="http://schemas.microsoft.com/office/drawing/2014/main" id="{33BE058D-1FF0-973F-233B-885FED7BB8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8572" y="4314507"/>
            <a:ext cx="1023731" cy="8116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 descr="number four">
            <a:extLst>
              <a:ext uri="{FF2B5EF4-FFF2-40B4-BE49-F238E27FC236}">
                <a16:creationId xmlns:a16="http://schemas.microsoft.com/office/drawing/2014/main" id="{4407EFB9-EE6A-FB0F-42E6-7208A58416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695" y="5505108"/>
            <a:ext cx="1143608" cy="80361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CB04531-7EC0-98EE-43AA-F7200F242712}"/>
              </a:ext>
            </a:extLst>
          </p:cNvPr>
          <p:cNvSpPr txBox="1"/>
          <p:nvPr/>
        </p:nvSpPr>
        <p:spPr>
          <a:xfrm>
            <a:off x="2936287" y="5633897"/>
            <a:ext cx="8404782" cy="646331"/>
          </a:xfrm>
          <a:prstGeom prst="rect">
            <a:avLst/>
          </a:prstGeom>
          <a:noFill/>
        </p:spPr>
        <p:txBody>
          <a:bodyPr wrap="square">
            <a:spAutoFit/>
          </a:bodyPr>
          <a:lstStyle/>
          <a:p>
            <a:r>
              <a:rPr lang="en-US" b="1" i="0" u="none" strike="noStrike" dirty="0">
                <a:solidFill>
                  <a:srgbClr val="4C4E56"/>
                </a:solidFill>
                <a:effectLst/>
                <a:latin typeface="OpenSans-Regular"/>
              </a:rPr>
              <a:t>Don't Lose Your Password! – </a:t>
            </a:r>
            <a:r>
              <a:rPr lang="en-US" b="0" i="0" u="none" strike="noStrike" dirty="0">
                <a:solidFill>
                  <a:srgbClr val="4C4E56"/>
                </a:solidFill>
                <a:effectLst/>
                <a:latin typeface="OpenSans-Regular"/>
              </a:rPr>
              <a:t>Around 20% of Bitcoin, valued at approximately $140 billion, is lost forever because people forgot their passwords.</a:t>
            </a:r>
            <a:endParaRPr lang="en-IR" dirty="0"/>
          </a:p>
        </p:txBody>
      </p:sp>
    </p:spTree>
    <p:extLst>
      <p:ext uri="{BB962C8B-B14F-4D97-AF65-F5344CB8AC3E}">
        <p14:creationId xmlns:p14="http://schemas.microsoft.com/office/powerpoint/2010/main" val="1124760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6EC64-B800-86A1-5F7F-467CDFB078D4}"/>
              </a:ext>
            </a:extLst>
          </p:cNvPr>
          <p:cNvSpPr>
            <a:spLocks noGrp="1"/>
          </p:cNvSpPr>
          <p:nvPr>
            <p:ph type="title"/>
          </p:nvPr>
        </p:nvSpPr>
        <p:spPr/>
        <p:txBody>
          <a:bodyPr/>
          <a:lstStyle/>
          <a:p>
            <a:r>
              <a:rPr lang="en-US" b="1" i="0" u="none" strike="noStrike" dirty="0">
                <a:effectLst/>
                <a:latin typeface="Söhne"/>
              </a:rPr>
              <a:t>Model Selection</a:t>
            </a:r>
            <a:br>
              <a:rPr lang="en-US" b="1" i="0" u="none" strike="noStrike" dirty="0">
                <a:effectLst/>
                <a:latin typeface="Söhne"/>
              </a:rPr>
            </a:br>
            <a:endParaRPr lang="en-IR" dirty="0"/>
          </a:p>
        </p:txBody>
      </p:sp>
      <p:sp>
        <p:nvSpPr>
          <p:cNvPr id="6" name="TextBox 5">
            <a:extLst>
              <a:ext uri="{FF2B5EF4-FFF2-40B4-BE49-F238E27FC236}">
                <a16:creationId xmlns:a16="http://schemas.microsoft.com/office/drawing/2014/main" id="{153D8597-A1DD-FF34-746A-8F60941675FD}"/>
              </a:ext>
            </a:extLst>
          </p:cNvPr>
          <p:cNvSpPr txBox="1"/>
          <p:nvPr/>
        </p:nvSpPr>
        <p:spPr>
          <a:xfrm>
            <a:off x="1056216" y="1180096"/>
            <a:ext cx="6099858" cy="424732"/>
          </a:xfrm>
          <a:prstGeom prst="rect">
            <a:avLst/>
          </a:prstGeom>
        </p:spPr>
        <p:txBody>
          <a:bodyPr wrap="square">
            <a:spAutoFit/>
          </a:bodyPr>
          <a:lstStyle/>
          <a:p>
            <a:pPr defTabSz="685800">
              <a:lnSpc>
                <a:spcPct val="90000"/>
              </a:lnSpc>
              <a:spcBef>
                <a:spcPts val="750"/>
              </a:spcBef>
              <a:buSzPct val="85000"/>
            </a:pPr>
            <a:r>
              <a:rPr lang="en-US" sz="2400" b="1" dirty="0">
                <a:solidFill>
                  <a:schemeClr val="tx2"/>
                </a:solidFill>
                <a:latin typeface="Söhne"/>
                <a:cs typeface="Calibri Light" panose="020F0302020204030204" pitchFamily="34" charset="0"/>
              </a:rPr>
              <a:t>Auto.arima and </a:t>
            </a:r>
            <a:r>
              <a:rPr lang="en-US" sz="2400" b="1" dirty="0" err="1">
                <a:solidFill>
                  <a:schemeClr val="tx2"/>
                </a:solidFill>
                <a:latin typeface="Söhne"/>
                <a:cs typeface="Calibri Light" panose="020F0302020204030204" pitchFamily="34" charset="0"/>
              </a:rPr>
              <a:t>AICc</a:t>
            </a:r>
            <a:endParaRPr lang="en-US" sz="2400" b="1" dirty="0">
              <a:solidFill>
                <a:schemeClr val="tx2"/>
              </a:solidFill>
              <a:latin typeface="Söhne"/>
              <a:cs typeface="Calibri Light" panose="020F0302020204030204" pitchFamily="34" charset="0"/>
            </a:endParaRPr>
          </a:p>
        </p:txBody>
      </p:sp>
      <p:sp>
        <p:nvSpPr>
          <p:cNvPr id="11" name="Content Placeholder 2">
            <a:extLst>
              <a:ext uri="{FF2B5EF4-FFF2-40B4-BE49-F238E27FC236}">
                <a16:creationId xmlns:a16="http://schemas.microsoft.com/office/drawing/2014/main" id="{9521A294-3644-B98B-F154-1337750DECDE}"/>
              </a:ext>
            </a:extLst>
          </p:cNvPr>
          <p:cNvSpPr txBox="1">
            <a:spLocks/>
          </p:cNvSpPr>
          <p:nvPr/>
        </p:nvSpPr>
        <p:spPr>
          <a:xfrm>
            <a:off x="1056216" y="1763801"/>
            <a:ext cx="4534356" cy="2811218"/>
          </a:xfrm>
          <a:prstGeom prst="rect">
            <a:avLst/>
          </a:prstGeom>
        </p:spPr>
        <p:txBody>
          <a:bodyPr vert="horz" wrap="square" lIns="0" tIns="0" rIns="0" bIns="0" rtlCol="0">
            <a:noAutofit/>
          </a:bodyPr>
          <a:lstStyle>
            <a:lvl1pPr marL="0" indent="0" algn="l" defTabSz="685800" rtl="0" eaLnBrk="1" latinLnBrk="0" hangingPunct="1">
              <a:lnSpc>
                <a:spcPct val="90000"/>
              </a:lnSpc>
              <a:spcBef>
                <a:spcPts val="750"/>
              </a:spcBef>
              <a:buSzPct val="85000"/>
              <a:buFontTx/>
              <a:buNone/>
              <a:tabLst/>
              <a:defRPr sz="2400" b="0" i="0" kern="1200">
                <a:solidFill>
                  <a:schemeClr val="tx2"/>
                </a:solidFill>
                <a:latin typeface="Calibri Light" panose="020F0302020204030204" pitchFamily="34" charset="0"/>
                <a:ea typeface="+mn-ea"/>
                <a:cs typeface="Calibri Light" panose="020F0302020204030204" pitchFamily="34" charset="0"/>
              </a:defRPr>
            </a:lvl1pPr>
            <a:lvl2pPr marL="488950" indent="-174625" algn="l" defTabSz="685800" rtl="0" eaLnBrk="1" latinLnBrk="0" hangingPunct="1">
              <a:lnSpc>
                <a:spcPct val="90000"/>
              </a:lnSpc>
              <a:spcBef>
                <a:spcPts val="375"/>
              </a:spcBef>
              <a:buSzPct val="85000"/>
              <a:buFont typeface="Wingdings" pitchFamily="2" charset="2"/>
              <a:buChar char="§"/>
              <a:tabLst/>
              <a:defRPr sz="2000" b="0" i="0" kern="1200">
                <a:solidFill>
                  <a:schemeClr val="tx2"/>
                </a:solidFill>
                <a:latin typeface="Calibri Light" panose="020F0302020204030204" pitchFamily="34" charset="0"/>
                <a:ea typeface="+mn-ea"/>
                <a:cs typeface="Calibri Light" panose="020F0302020204030204" pitchFamily="34" charset="0"/>
              </a:defRPr>
            </a:lvl2pPr>
            <a:lvl3pPr marL="757238" indent="-134938" algn="l" defTabSz="685800" rtl="0" eaLnBrk="1" latinLnBrk="0" hangingPunct="1">
              <a:lnSpc>
                <a:spcPct val="90000"/>
              </a:lnSpc>
              <a:spcBef>
                <a:spcPts val="375"/>
              </a:spcBef>
              <a:buSzPct val="85000"/>
              <a:buFont typeface="Wingdings" pitchFamily="2" charset="2"/>
              <a:buChar char="§"/>
              <a:tabLst/>
              <a:defRPr sz="1800" b="0" i="0" kern="1200">
                <a:solidFill>
                  <a:schemeClr val="tx2"/>
                </a:solidFill>
                <a:latin typeface="Calibri Light" panose="020F0302020204030204" pitchFamily="34" charset="0"/>
                <a:ea typeface="+mn-ea"/>
                <a:cs typeface="Calibri Light" panose="020F0302020204030204" pitchFamily="34" charset="0"/>
              </a:defRPr>
            </a:lvl3pPr>
            <a:lvl4pPr marL="1023938" indent="-133350" algn="l" defTabSz="685800" rtl="0" eaLnBrk="1" latinLnBrk="0" hangingPunct="1">
              <a:lnSpc>
                <a:spcPct val="90000"/>
              </a:lnSpc>
              <a:spcBef>
                <a:spcPts val="375"/>
              </a:spcBef>
              <a:buSzPct val="85000"/>
              <a:buFont typeface="Wingdings" pitchFamily="2" charset="2"/>
              <a:buChar char="§"/>
              <a:tabLst/>
              <a:defRPr sz="1600" b="0" i="0" kern="1200">
                <a:solidFill>
                  <a:schemeClr val="tx2"/>
                </a:solidFill>
                <a:latin typeface="Calibri Light" panose="020F0302020204030204" pitchFamily="34" charset="0"/>
                <a:ea typeface="+mn-ea"/>
                <a:cs typeface="Calibri Light" panose="020F0302020204030204" pitchFamily="34" charset="0"/>
              </a:defRPr>
            </a:lvl4pPr>
            <a:lvl5pPr marL="1246188" indent="-134938" algn="l" defTabSz="685800" rtl="0" eaLnBrk="1" latinLnBrk="0" hangingPunct="1">
              <a:lnSpc>
                <a:spcPct val="90000"/>
              </a:lnSpc>
              <a:spcBef>
                <a:spcPts val="375"/>
              </a:spcBef>
              <a:buSzPct val="85000"/>
              <a:buFont typeface="Wingdings" pitchFamily="2" charset="2"/>
              <a:buChar char="§"/>
              <a:tabLst/>
              <a:defRPr sz="1400" b="0" i="0" kern="1200">
                <a:solidFill>
                  <a:schemeClr val="tx2"/>
                </a:solidFill>
                <a:latin typeface="Calibri Light" panose="020F0302020204030204" pitchFamily="34" charset="0"/>
                <a:ea typeface="+mn-ea"/>
                <a:cs typeface="Calibri Light" panose="020F030202020403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buFont typeface="Arial" panose="020B0604020202020204" pitchFamily="34" charset="0"/>
              <a:buChar char="•"/>
            </a:pPr>
            <a:r>
              <a:rPr lang="en-US" sz="2800" dirty="0">
                <a:latin typeface="Söhne"/>
              </a:rPr>
              <a:t> </a:t>
            </a:r>
            <a:r>
              <a:rPr lang="en-US" sz="2800" u="sng" dirty="0">
                <a:latin typeface="Söhne"/>
              </a:rPr>
              <a:t>Auto.arima code with </a:t>
            </a:r>
            <a:r>
              <a:rPr lang="en-US" sz="2800" u="sng" dirty="0" err="1">
                <a:latin typeface="Söhne"/>
              </a:rPr>
              <a:t>AICc</a:t>
            </a:r>
            <a:r>
              <a:rPr lang="en-US" sz="2800" u="sng" dirty="0">
                <a:latin typeface="Söhne"/>
              </a:rPr>
              <a:t> considered.</a:t>
            </a:r>
          </a:p>
          <a:p>
            <a:pPr marL="342900" indent="-342900">
              <a:buFont typeface="Arial" panose="020B0604020202020204" pitchFamily="34" charset="0"/>
              <a:buChar char="•"/>
            </a:pPr>
            <a:r>
              <a:rPr lang="en-US" sz="2800" u="sng" dirty="0">
                <a:latin typeface="Söhne"/>
              </a:rPr>
              <a:t>Best model selected: ARMA(2,1,0) with optimal parameters.</a:t>
            </a:r>
          </a:p>
          <a:p>
            <a:pPr marL="342900" indent="-342900">
              <a:buFont typeface="Arial" panose="020B0604020202020204" pitchFamily="34" charset="0"/>
              <a:buChar char="•"/>
            </a:pPr>
            <a:endParaRPr lang="en-US" dirty="0">
              <a:latin typeface="Söhne"/>
            </a:endParaRPr>
          </a:p>
          <a:p>
            <a:endParaRPr lang="en-US" dirty="0">
              <a:latin typeface="Söhne"/>
            </a:endParaRPr>
          </a:p>
          <a:p>
            <a:endParaRPr lang="en-IR" dirty="0"/>
          </a:p>
        </p:txBody>
      </p:sp>
      <p:pic>
        <p:nvPicPr>
          <p:cNvPr id="16" name="Content Placeholder 15">
            <a:extLst>
              <a:ext uri="{FF2B5EF4-FFF2-40B4-BE49-F238E27FC236}">
                <a16:creationId xmlns:a16="http://schemas.microsoft.com/office/drawing/2014/main" id="{79FE575D-F4CF-2722-1078-C59A35B6D988}"/>
              </a:ext>
            </a:extLst>
          </p:cNvPr>
          <p:cNvPicPr>
            <a:picLocks noGrp="1" noChangeAspect="1"/>
          </p:cNvPicPr>
          <p:nvPr>
            <p:ph sz="half" idx="2"/>
          </p:nvPr>
        </p:nvPicPr>
        <p:blipFill>
          <a:blip r:embed="rId2"/>
          <a:stretch>
            <a:fillRect/>
          </a:stretch>
        </p:blipFill>
        <p:spPr>
          <a:xfrm>
            <a:off x="5435112" y="1180096"/>
            <a:ext cx="6756888" cy="4676694"/>
          </a:xfrm>
          <a:prstGeom prst="rect">
            <a:avLst/>
          </a:prstGeom>
        </p:spPr>
      </p:pic>
    </p:spTree>
    <p:extLst>
      <p:ext uri="{BB962C8B-B14F-4D97-AF65-F5344CB8AC3E}">
        <p14:creationId xmlns:p14="http://schemas.microsoft.com/office/powerpoint/2010/main" val="34786341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37BFAEB-4581-A1B7-FA19-0CAEEA264BE4}"/>
              </a:ext>
            </a:extLst>
          </p:cNvPr>
          <p:cNvSpPr txBox="1"/>
          <p:nvPr/>
        </p:nvSpPr>
        <p:spPr>
          <a:xfrm>
            <a:off x="1056216" y="3429000"/>
            <a:ext cx="6099858" cy="424732"/>
          </a:xfrm>
          <a:prstGeom prst="rect">
            <a:avLst/>
          </a:prstGeom>
        </p:spPr>
        <p:txBody>
          <a:bodyPr wrap="square">
            <a:spAutoFit/>
          </a:bodyPr>
          <a:lstStyle/>
          <a:p>
            <a:pPr defTabSz="685800">
              <a:lnSpc>
                <a:spcPct val="90000"/>
              </a:lnSpc>
              <a:spcBef>
                <a:spcPts val="750"/>
              </a:spcBef>
              <a:buSzPct val="85000"/>
            </a:pPr>
            <a:r>
              <a:rPr lang="en-US" sz="2400" b="1" dirty="0">
                <a:solidFill>
                  <a:schemeClr val="tx2"/>
                </a:solidFill>
                <a:latin typeface="Söhne"/>
                <a:cs typeface="Calibri Light" panose="020F0302020204030204" pitchFamily="34" charset="0"/>
              </a:rPr>
              <a:t>Auto.arima and BIC</a:t>
            </a:r>
          </a:p>
        </p:txBody>
      </p:sp>
      <p:sp>
        <p:nvSpPr>
          <p:cNvPr id="2" name="Title 1">
            <a:extLst>
              <a:ext uri="{FF2B5EF4-FFF2-40B4-BE49-F238E27FC236}">
                <a16:creationId xmlns:a16="http://schemas.microsoft.com/office/drawing/2014/main" id="{3FD6EC64-B800-86A1-5F7F-467CDFB078D4}"/>
              </a:ext>
            </a:extLst>
          </p:cNvPr>
          <p:cNvSpPr>
            <a:spLocks noGrp="1"/>
          </p:cNvSpPr>
          <p:nvPr>
            <p:ph type="title"/>
          </p:nvPr>
        </p:nvSpPr>
        <p:spPr/>
        <p:txBody>
          <a:bodyPr/>
          <a:lstStyle/>
          <a:p>
            <a:r>
              <a:rPr lang="en-US" b="1" i="0" u="none" strike="noStrike" dirty="0">
                <a:effectLst/>
                <a:latin typeface="Söhne"/>
              </a:rPr>
              <a:t>Model Selection</a:t>
            </a:r>
            <a:br>
              <a:rPr lang="en-US" b="1" i="0" u="none" strike="noStrike" dirty="0">
                <a:effectLst/>
                <a:latin typeface="Söhne"/>
              </a:rPr>
            </a:br>
            <a:endParaRPr lang="en-IR" dirty="0"/>
          </a:p>
        </p:txBody>
      </p:sp>
      <p:sp>
        <p:nvSpPr>
          <p:cNvPr id="3" name="Content Placeholder 2">
            <a:extLst>
              <a:ext uri="{FF2B5EF4-FFF2-40B4-BE49-F238E27FC236}">
                <a16:creationId xmlns:a16="http://schemas.microsoft.com/office/drawing/2014/main" id="{EBC667F1-E6CC-3631-A00A-E0D2EE55F7AC}"/>
              </a:ext>
            </a:extLst>
          </p:cNvPr>
          <p:cNvSpPr>
            <a:spLocks noGrp="1"/>
          </p:cNvSpPr>
          <p:nvPr>
            <p:ph sz="half" idx="1"/>
          </p:nvPr>
        </p:nvSpPr>
        <p:spPr>
          <a:xfrm>
            <a:off x="960689" y="1772357"/>
            <a:ext cx="4800000" cy="2811218"/>
          </a:xfrm>
        </p:spPr>
        <p:txBody>
          <a:bodyPr/>
          <a:lstStyle/>
          <a:p>
            <a:pPr marL="342900" indent="-342900" algn="l">
              <a:buFont typeface="Arial" panose="020B0604020202020204" pitchFamily="34" charset="0"/>
              <a:buChar char="•"/>
            </a:pPr>
            <a:r>
              <a:rPr lang="en-US" sz="2000" b="0" i="0" u="none" strike="noStrike" dirty="0">
                <a:effectLst/>
                <a:latin typeface="Söhne"/>
              </a:rPr>
              <a:t> Auto.arima code with </a:t>
            </a:r>
            <a:r>
              <a:rPr lang="en-US" sz="2000" b="0" i="0" u="none" strike="noStrike" dirty="0" err="1">
                <a:effectLst/>
                <a:latin typeface="Söhne"/>
              </a:rPr>
              <a:t>AICc</a:t>
            </a:r>
            <a:r>
              <a:rPr lang="en-US" sz="2000" b="0" i="0" u="none" strike="noStrike" dirty="0">
                <a:effectLst/>
                <a:latin typeface="Söhne"/>
              </a:rPr>
              <a:t> considered.</a:t>
            </a:r>
          </a:p>
          <a:p>
            <a:pPr marL="342900" indent="-342900" algn="l">
              <a:buFont typeface="Arial" panose="020B0604020202020204" pitchFamily="34" charset="0"/>
              <a:buChar char="•"/>
            </a:pPr>
            <a:r>
              <a:rPr lang="en-US" sz="2000" b="0" i="0" u="none" strike="noStrike" dirty="0">
                <a:effectLst/>
                <a:latin typeface="Söhne"/>
              </a:rPr>
              <a:t>Best model selected: ARMA(2,1,0) with optimal parameters.</a:t>
            </a:r>
            <a:endParaRPr lang="en-US" sz="2000" dirty="0">
              <a:latin typeface="Söhne"/>
            </a:endParaRPr>
          </a:p>
          <a:p>
            <a:pPr marL="342900" indent="-342900" algn="l">
              <a:buFont typeface="Arial" panose="020B0604020202020204" pitchFamily="34" charset="0"/>
              <a:buChar char="•"/>
            </a:pPr>
            <a:endParaRPr lang="en-US" b="0" i="0" u="none" strike="noStrike" dirty="0">
              <a:effectLst/>
              <a:latin typeface="Söhne"/>
            </a:endParaRPr>
          </a:p>
          <a:p>
            <a:pPr algn="l"/>
            <a:endParaRPr lang="en-US" b="0" i="0" u="none" strike="noStrike" dirty="0">
              <a:effectLst/>
              <a:latin typeface="Söhne"/>
            </a:endParaRPr>
          </a:p>
          <a:p>
            <a:pPr marL="342900" indent="-342900" algn="l">
              <a:buFont typeface="Arial" panose="020B0604020202020204" pitchFamily="34" charset="0"/>
              <a:buChar char="•"/>
            </a:pPr>
            <a:endParaRPr lang="en-US" b="0" i="0" u="none" strike="noStrike" dirty="0">
              <a:effectLst/>
              <a:latin typeface="Söhne"/>
            </a:endParaRPr>
          </a:p>
          <a:p>
            <a:pPr marL="342900" indent="-342900" algn="l">
              <a:buFont typeface="Arial" panose="020B0604020202020204" pitchFamily="34" charset="0"/>
              <a:buChar char="•"/>
            </a:pPr>
            <a:r>
              <a:rPr lang="en-US" sz="2800" b="0" i="0" u="sng" strike="noStrike" dirty="0">
                <a:effectLst/>
                <a:latin typeface="Söhne"/>
              </a:rPr>
              <a:t>Auto.arima code with BIC explored.</a:t>
            </a:r>
          </a:p>
          <a:p>
            <a:pPr marL="342900" indent="-342900" algn="l">
              <a:buFont typeface="Arial" panose="020B0604020202020204" pitchFamily="34" charset="0"/>
              <a:buChar char="•"/>
            </a:pPr>
            <a:r>
              <a:rPr lang="en-US" sz="2800" b="0" i="0" u="sng" strike="noStrike" dirty="0">
                <a:effectLst/>
                <a:latin typeface="Söhne"/>
              </a:rPr>
              <a:t>Best model selected: ARMA(0,1,0) with fewer parameters.</a:t>
            </a:r>
          </a:p>
          <a:p>
            <a:endParaRPr lang="en-IR" dirty="0"/>
          </a:p>
        </p:txBody>
      </p:sp>
      <p:sp>
        <p:nvSpPr>
          <p:cNvPr id="6" name="TextBox 5">
            <a:extLst>
              <a:ext uri="{FF2B5EF4-FFF2-40B4-BE49-F238E27FC236}">
                <a16:creationId xmlns:a16="http://schemas.microsoft.com/office/drawing/2014/main" id="{153D8597-A1DD-FF34-746A-8F60941675FD}"/>
              </a:ext>
            </a:extLst>
          </p:cNvPr>
          <p:cNvSpPr txBox="1"/>
          <p:nvPr/>
        </p:nvSpPr>
        <p:spPr>
          <a:xfrm>
            <a:off x="1056216" y="1290557"/>
            <a:ext cx="6099858" cy="424732"/>
          </a:xfrm>
          <a:prstGeom prst="rect">
            <a:avLst/>
          </a:prstGeom>
        </p:spPr>
        <p:txBody>
          <a:bodyPr wrap="square">
            <a:spAutoFit/>
          </a:bodyPr>
          <a:lstStyle/>
          <a:p>
            <a:pPr defTabSz="685800">
              <a:lnSpc>
                <a:spcPct val="90000"/>
              </a:lnSpc>
              <a:spcBef>
                <a:spcPts val="750"/>
              </a:spcBef>
              <a:buSzPct val="85000"/>
            </a:pPr>
            <a:r>
              <a:rPr lang="en-US" sz="2400" b="1" dirty="0">
                <a:solidFill>
                  <a:schemeClr val="tx2"/>
                </a:solidFill>
                <a:latin typeface="Söhne"/>
                <a:cs typeface="Calibri Light" panose="020F0302020204030204" pitchFamily="34" charset="0"/>
              </a:rPr>
              <a:t>Auto.arima and </a:t>
            </a:r>
            <a:r>
              <a:rPr lang="en-US" sz="2400" b="1" dirty="0" err="1">
                <a:solidFill>
                  <a:schemeClr val="tx2"/>
                </a:solidFill>
                <a:latin typeface="Söhne"/>
                <a:cs typeface="Calibri Light" panose="020F0302020204030204" pitchFamily="34" charset="0"/>
              </a:rPr>
              <a:t>AICc</a:t>
            </a:r>
            <a:endParaRPr lang="en-US" sz="2400" b="1" dirty="0">
              <a:solidFill>
                <a:schemeClr val="tx2"/>
              </a:solidFill>
              <a:latin typeface="Söhne"/>
              <a:cs typeface="Calibri Light" panose="020F0302020204030204" pitchFamily="34" charset="0"/>
            </a:endParaRPr>
          </a:p>
        </p:txBody>
      </p:sp>
      <p:pic>
        <p:nvPicPr>
          <p:cNvPr id="14" name="Content Placeholder 13">
            <a:extLst>
              <a:ext uri="{FF2B5EF4-FFF2-40B4-BE49-F238E27FC236}">
                <a16:creationId xmlns:a16="http://schemas.microsoft.com/office/drawing/2014/main" id="{59CD2122-A059-393E-9472-75D26972A101}"/>
              </a:ext>
            </a:extLst>
          </p:cNvPr>
          <p:cNvPicPr>
            <a:picLocks noGrp="1" noChangeAspect="1"/>
          </p:cNvPicPr>
          <p:nvPr>
            <p:ph sz="half" idx="2"/>
          </p:nvPr>
        </p:nvPicPr>
        <p:blipFill>
          <a:blip r:embed="rId2"/>
          <a:stretch>
            <a:fillRect/>
          </a:stretch>
        </p:blipFill>
        <p:spPr>
          <a:xfrm>
            <a:off x="5535555" y="2091476"/>
            <a:ext cx="6563848" cy="4543084"/>
          </a:xfrm>
        </p:spPr>
      </p:pic>
    </p:spTree>
    <p:extLst>
      <p:ext uri="{BB962C8B-B14F-4D97-AF65-F5344CB8AC3E}">
        <p14:creationId xmlns:p14="http://schemas.microsoft.com/office/powerpoint/2010/main" val="8335813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3E5E0-D848-18E1-5D2D-9914F72CE29E}"/>
              </a:ext>
            </a:extLst>
          </p:cNvPr>
          <p:cNvSpPr>
            <a:spLocks noGrp="1"/>
          </p:cNvSpPr>
          <p:nvPr>
            <p:ph type="title"/>
          </p:nvPr>
        </p:nvSpPr>
        <p:spPr/>
        <p:txBody>
          <a:bodyPr/>
          <a:lstStyle/>
          <a:p>
            <a:r>
              <a:rPr lang="en-US" b="1" i="0" u="none" strike="noStrike" dirty="0">
                <a:effectLst/>
                <a:latin typeface="Söhne"/>
              </a:rPr>
              <a:t>Forecasting</a:t>
            </a:r>
            <a:br>
              <a:rPr lang="en-US" b="1" i="0" u="none" strike="noStrike" dirty="0">
                <a:effectLst/>
                <a:latin typeface="Söhne"/>
              </a:rPr>
            </a:br>
            <a:endParaRPr lang="en-IR" dirty="0"/>
          </a:p>
        </p:txBody>
      </p:sp>
      <p:sp>
        <p:nvSpPr>
          <p:cNvPr id="3" name="Content Placeholder 2">
            <a:extLst>
              <a:ext uri="{FF2B5EF4-FFF2-40B4-BE49-F238E27FC236}">
                <a16:creationId xmlns:a16="http://schemas.microsoft.com/office/drawing/2014/main" id="{E2C7A97F-0B0C-B566-F1EC-3F3D2E821C08}"/>
              </a:ext>
            </a:extLst>
          </p:cNvPr>
          <p:cNvSpPr>
            <a:spLocks noGrp="1"/>
          </p:cNvSpPr>
          <p:nvPr>
            <p:ph sz="half" idx="1"/>
          </p:nvPr>
        </p:nvSpPr>
        <p:spPr>
          <a:xfrm>
            <a:off x="1056216" y="1534246"/>
            <a:ext cx="3943862" cy="4308845"/>
          </a:xfrm>
        </p:spPr>
        <p:txBody>
          <a:bodyPr/>
          <a:lstStyle/>
          <a:p>
            <a:pPr marL="342900" indent="-342900" algn="l">
              <a:buFont typeface="Arial" panose="020B0604020202020204" pitchFamily="34" charset="0"/>
              <a:buChar char="•"/>
            </a:pPr>
            <a:r>
              <a:rPr lang="en-US" b="1" i="0" u="none" strike="noStrike" dirty="0">
                <a:effectLst/>
                <a:latin typeface="Söhne"/>
              </a:rPr>
              <a:t>point Forecasts:</a:t>
            </a:r>
            <a:r>
              <a:rPr lang="en-US" b="0" i="0" u="none" strike="noStrike" dirty="0">
                <a:effectLst/>
                <a:latin typeface="Söhne"/>
              </a:rPr>
              <a:t> The model generates point forecasts for each day within the test period, providing an estimate of the expected daily closing prices.</a:t>
            </a:r>
          </a:p>
          <a:p>
            <a:pPr marL="342900" indent="-342900" algn="l">
              <a:buFont typeface="Arial" panose="020B0604020202020204" pitchFamily="34" charset="0"/>
              <a:buChar char="•"/>
            </a:pPr>
            <a:r>
              <a:rPr lang="en-US" b="1" i="0" u="none" strike="noStrike" dirty="0">
                <a:effectLst/>
                <a:latin typeface="Söhne"/>
              </a:rPr>
              <a:t>Confidence Intervals (CI):</a:t>
            </a:r>
            <a:endParaRPr lang="en-US" b="0" i="0" u="none" strike="noStrike" dirty="0">
              <a:effectLst/>
              <a:latin typeface="Söhne"/>
            </a:endParaRPr>
          </a:p>
          <a:p>
            <a:pPr marL="742950" lvl="1" indent="-285750" algn="l">
              <a:buFont typeface="Arial" panose="020B0604020202020204" pitchFamily="34" charset="0"/>
              <a:buChar char="•"/>
            </a:pPr>
            <a:r>
              <a:rPr lang="en-US" b="1" i="0" u="none" strike="noStrike" dirty="0">
                <a:effectLst/>
                <a:latin typeface="Söhne"/>
              </a:rPr>
              <a:t>80% CI:</a:t>
            </a:r>
            <a:r>
              <a:rPr lang="en-US" b="0" i="0" u="none" strike="noStrike" dirty="0">
                <a:effectLst/>
                <a:latin typeface="Söhne"/>
              </a:rPr>
              <a:t> Visualized to show the range within which the actual closing prices are expected to fall with 80% confidence.</a:t>
            </a:r>
          </a:p>
          <a:p>
            <a:pPr marL="742950" lvl="1" indent="-285750" algn="l">
              <a:buFont typeface="Arial" panose="020B0604020202020204" pitchFamily="34" charset="0"/>
              <a:buChar char="•"/>
            </a:pPr>
            <a:r>
              <a:rPr lang="en-US" b="1" i="0" u="none" strike="noStrike" dirty="0">
                <a:effectLst/>
                <a:latin typeface="Söhne"/>
              </a:rPr>
              <a:t>95% CI:</a:t>
            </a:r>
            <a:r>
              <a:rPr lang="en-US" b="0" i="0" u="none" strike="noStrike" dirty="0">
                <a:effectLst/>
                <a:latin typeface="Söhne"/>
              </a:rPr>
              <a:t> A wider interval, indicating a higher confidence level, often used for a more conservative estimate.</a:t>
            </a:r>
            <a:br>
              <a:rPr lang="en-US" dirty="0"/>
            </a:br>
            <a:endParaRPr lang="en-IR" dirty="0"/>
          </a:p>
        </p:txBody>
      </p:sp>
      <p:pic>
        <p:nvPicPr>
          <p:cNvPr id="12" name="Content Placeholder 11">
            <a:extLst>
              <a:ext uri="{FF2B5EF4-FFF2-40B4-BE49-F238E27FC236}">
                <a16:creationId xmlns:a16="http://schemas.microsoft.com/office/drawing/2014/main" id="{A59FC09F-264A-FD67-AA1B-390EAF0C7BEF}"/>
              </a:ext>
            </a:extLst>
          </p:cNvPr>
          <p:cNvPicPr>
            <a:picLocks noGrp="1" noChangeAspect="1"/>
          </p:cNvPicPr>
          <p:nvPr>
            <p:ph sz="half" idx="2"/>
          </p:nvPr>
        </p:nvPicPr>
        <p:blipFill>
          <a:blip r:embed="rId2"/>
          <a:stretch>
            <a:fillRect/>
          </a:stretch>
        </p:blipFill>
        <p:spPr>
          <a:xfrm>
            <a:off x="5000078" y="891382"/>
            <a:ext cx="7191922" cy="4951709"/>
          </a:xfrm>
        </p:spPr>
      </p:pic>
    </p:spTree>
    <p:extLst>
      <p:ext uri="{BB962C8B-B14F-4D97-AF65-F5344CB8AC3E}">
        <p14:creationId xmlns:p14="http://schemas.microsoft.com/office/powerpoint/2010/main" val="4064139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3E5E0-D848-18E1-5D2D-9914F72CE29E}"/>
              </a:ext>
            </a:extLst>
          </p:cNvPr>
          <p:cNvSpPr>
            <a:spLocks noGrp="1"/>
          </p:cNvSpPr>
          <p:nvPr>
            <p:ph type="title"/>
          </p:nvPr>
        </p:nvSpPr>
        <p:spPr/>
        <p:txBody>
          <a:bodyPr/>
          <a:lstStyle/>
          <a:p>
            <a:r>
              <a:rPr lang="en-US" b="1" i="0" u="none" strike="noStrike" dirty="0">
                <a:effectLst/>
                <a:latin typeface="Söhne"/>
              </a:rPr>
              <a:t>Forecasting</a:t>
            </a:r>
            <a:br>
              <a:rPr lang="en-US" b="1" i="0" u="none" strike="noStrike" dirty="0">
                <a:effectLst/>
                <a:latin typeface="Söhne"/>
              </a:rPr>
            </a:br>
            <a:endParaRPr lang="en-IR" dirty="0"/>
          </a:p>
        </p:txBody>
      </p:sp>
      <p:sp>
        <p:nvSpPr>
          <p:cNvPr id="6" name="TextBox 5">
            <a:extLst>
              <a:ext uri="{FF2B5EF4-FFF2-40B4-BE49-F238E27FC236}">
                <a16:creationId xmlns:a16="http://schemas.microsoft.com/office/drawing/2014/main" id="{99E52D58-2615-7DEC-6283-1FFDCDDF5A29}"/>
              </a:ext>
            </a:extLst>
          </p:cNvPr>
          <p:cNvSpPr txBox="1"/>
          <p:nvPr/>
        </p:nvSpPr>
        <p:spPr>
          <a:xfrm>
            <a:off x="1383174" y="1290557"/>
            <a:ext cx="6099858" cy="424732"/>
          </a:xfrm>
          <a:prstGeom prst="rect">
            <a:avLst/>
          </a:prstGeom>
        </p:spPr>
        <p:txBody>
          <a:bodyPr wrap="square">
            <a:spAutoFit/>
          </a:bodyPr>
          <a:lstStyle>
            <a:defPPr>
              <a:defRPr lang="en-US"/>
            </a:defPPr>
            <a:lvl1pPr defTabSz="685800">
              <a:lnSpc>
                <a:spcPct val="90000"/>
              </a:lnSpc>
              <a:spcBef>
                <a:spcPts val="750"/>
              </a:spcBef>
              <a:buSzPct val="85000"/>
              <a:defRPr sz="2400" b="1">
                <a:solidFill>
                  <a:schemeClr val="tx2"/>
                </a:solidFill>
                <a:latin typeface="Söhne"/>
                <a:cs typeface="Calibri Light" panose="020F0302020204030204" pitchFamily="34" charset="0"/>
              </a:defRPr>
            </a:lvl1pPr>
          </a:lstStyle>
          <a:p>
            <a:r>
              <a:rPr lang="en-US" dirty="0"/>
              <a:t>ARMA(0,1,0) </a:t>
            </a:r>
            <a:endParaRPr lang="en-IR" dirty="0"/>
          </a:p>
        </p:txBody>
      </p:sp>
      <p:graphicFrame>
        <p:nvGraphicFramePr>
          <p:cNvPr id="7" name="Content Placeholder 6">
            <a:extLst>
              <a:ext uri="{FF2B5EF4-FFF2-40B4-BE49-F238E27FC236}">
                <a16:creationId xmlns:a16="http://schemas.microsoft.com/office/drawing/2014/main" id="{510BFA6A-C1B9-D745-7555-376D55C8BB0A}"/>
              </a:ext>
            </a:extLst>
          </p:cNvPr>
          <p:cNvGraphicFramePr>
            <a:graphicFrameLocks noGrp="1"/>
          </p:cNvGraphicFramePr>
          <p:nvPr>
            <p:ph sz="half" idx="2"/>
            <p:extLst>
              <p:ext uri="{D42A27DB-BD31-4B8C-83A1-F6EECF244321}">
                <p14:modId xmlns:p14="http://schemas.microsoft.com/office/powerpoint/2010/main" val="3571876338"/>
              </p:ext>
            </p:extLst>
          </p:nvPr>
        </p:nvGraphicFramePr>
        <p:xfrm>
          <a:off x="1909821" y="1865759"/>
          <a:ext cx="9086130" cy="4593435"/>
        </p:xfrm>
        <a:graphic>
          <a:graphicData uri="http://schemas.openxmlformats.org/drawingml/2006/table">
            <a:tbl>
              <a:tblPr firstRow="1" bandRow="1">
                <a:tableStyleId>{5202B0CA-FC54-4496-8BCA-5EF66A818D29}</a:tableStyleId>
              </a:tblPr>
              <a:tblGrid>
                <a:gridCol w="1514355">
                  <a:extLst>
                    <a:ext uri="{9D8B030D-6E8A-4147-A177-3AD203B41FA5}">
                      <a16:colId xmlns:a16="http://schemas.microsoft.com/office/drawing/2014/main" val="2245852262"/>
                    </a:ext>
                  </a:extLst>
                </a:gridCol>
                <a:gridCol w="1514355">
                  <a:extLst>
                    <a:ext uri="{9D8B030D-6E8A-4147-A177-3AD203B41FA5}">
                      <a16:colId xmlns:a16="http://schemas.microsoft.com/office/drawing/2014/main" val="1592501774"/>
                    </a:ext>
                  </a:extLst>
                </a:gridCol>
                <a:gridCol w="1514355">
                  <a:extLst>
                    <a:ext uri="{9D8B030D-6E8A-4147-A177-3AD203B41FA5}">
                      <a16:colId xmlns:a16="http://schemas.microsoft.com/office/drawing/2014/main" val="2785407904"/>
                    </a:ext>
                  </a:extLst>
                </a:gridCol>
                <a:gridCol w="1514355">
                  <a:extLst>
                    <a:ext uri="{9D8B030D-6E8A-4147-A177-3AD203B41FA5}">
                      <a16:colId xmlns:a16="http://schemas.microsoft.com/office/drawing/2014/main" val="4239279997"/>
                    </a:ext>
                  </a:extLst>
                </a:gridCol>
                <a:gridCol w="1514355">
                  <a:extLst>
                    <a:ext uri="{9D8B030D-6E8A-4147-A177-3AD203B41FA5}">
                      <a16:colId xmlns:a16="http://schemas.microsoft.com/office/drawing/2014/main" val="1460141764"/>
                    </a:ext>
                  </a:extLst>
                </a:gridCol>
                <a:gridCol w="1514355">
                  <a:extLst>
                    <a:ext uri="{9D8B030D-6E8A-4147-A177-3AD203B41FA5}">
                      <a16:colId xmlns:a16="http://schemas.microsoft.com/office/drawing/2014/main" val="295633259"/>
                    </a:ext>
                  </a:extLst>
                </a:gridCol>
              </a:tblGrid>
              <a:tr h="417585">
                <a:tc>
                  <a:txBody>
                    <a:bodyPr/>
                    <a:lstStyle/>
                    <a:p>
                      <a:r>
                        <a:rPr lang="en-US" dirty="0" err="1"/>
                        <a:t>Point.Forecast</a:t>
                      </a:r>
                      <a:r>
                        <a:rPr lang="en-US" dirty="0"/>
                        <a:t> </a:t>
                      </a:r>
                      <a:endParaRPr lang="en-IR" dirty="0"/>
                    </a:p>
                  </a:txBody>
                  <a:tcPr/>
                </a:tc>
                <a:tc>
                  <a:txBody>
                    <a:bodyPr/>
                    <a:lstStyle/>
                    <a:p>
                      <a:r>
                        <a:rPr lang="en-US" dirty="0"/>
                        <a:t>Lo.80 </a:t>
                      </a:r>
                      <a:endParaRPr lang="en-IR" dirty="0"/>
                    </a:p>
                  </a:txBody>
                  <a:tcPr/>
                </a:tc>
                <a:tc>
                  <a:txBody>
                    <a:bodyPr/>
                    <a:lstStyle/>
                    <a:p>
                      <a:r>
                        <a:rPr lang="en-US" dirty="0"/>
                        <a:t>Hi.80</a:t>
                      </a:r>
                      <a:endParaRPr lang="en-IR" dirty="0"/>
                    </a:p>
                  </a:txBody>
                  <a:tcPr/>
                </a:tc>
                <a:tc>
                  <a:txBody>
                    <a:bodyPr/>
                    <a:lstStyle/>
                    <a:p>
                      <a:r>
                        <a:rPr lang="en-US" dirty="0"/>
                        <a:t>Lo.95</a:t>
                      </a:r>
                      <a:endParaRPr lang="en-IR" dirty="0"/>
                    </a:p>
                  </a:txBody>
                  <a:tcPr/>
                </a:tc>
                <a:tc>
                  <a:txBody>
                    <a:bodyPr/>
                    <a:lstStyle/>
                    <a:p>
                      <a:r>
                        <a:rPr lang="en-US" dirty="0"/>
                        <a:t> Hi.95</a:t>
                      </a:r>
                      <a:endParaRPr lang="en-IR" dirty="0"/>
                    </a:p>
                  </a:txBody>
                  <a:tcPr/>
                </a:tc>
                <a:tc>
                  <a:txBody>
                    <a:bodyPr/>
                    <a:lstStyle/>
                    <a:p>
                      <a:r>
                        <a:rPr lang="en-US" dirty="0"/>
                        <a:t>Actual</a:t>
                      </a:r>
                      <a:endParaRPr lang="en-IR" dirty="0"/>
                    </a:p>
                  </a:txBody>
                  <a:tcPr/>
                </a:tc>
                <a:extLst>
                  <a:ext uri="{0D108BD9-81ED-4DB2-BD59-A6C34878D82A}">
                    <a16:rowId xmlns:a16="http://schemas.microsoft.com/office/drawing/2014/main" val="2972136293"/>
                  </a:ext>
                </a:extLst>
              </a:tr>
              <a:tr h="417585">
                <a:tc>
                  <a:txBody>
                    <a:bodyPr/>
                    <a:lstStyle/>
                    <a:p>
                      <a:r>
                        <a:rPr lang="en-IR" dirty="0"/>
                        <a:t>47043.58</a:t>
                      </a:r>
                    </a:p>
                  </a:txBody>
                  <a:tcPr/>
                </a:tc>
                <a:tc>
                  <a:txBody>
                    <a:bodyPr/>
                    <a:lstStyle/>
                    <a:p>
                      <a:r>
                        <a:rPr lang="en-IR" dirty="0"/>
                        <a:t>44728.10</a:t>
                      </a:r>
                    </a:p>
                  </a:txBody>
                  <a:tcPr/>
                </a:tc>
                <a:tc>
                  <a:txBody>
                    <a:bodyPr/>
                    <a:lstStyle/>
                    <a:p>
                      <a:r>
                        <a:rPr lang="en-IR" dirty="0"/>
                        <a:t>49359.05</a:t>
                      </a:r>
                    </a:p>
                  </a:txBody>
                  <a:tcPr/>
                </a:tc>
                <a:tc>
                  <a:txBody>
                    <a:bodyPr/>
                    <a:lstStyle/>
                    <a:p>
                      <a:r>
                        <a:rPr lang="en-IR" dirty="0"/>
                        <a:t>43502.37</a:t>
                      </a:r>
                    </a:p>
                  </a:txBody>
                  <a:tcPr/>
                </a:tc>
                <a:tc>
                  <a:txBody>
                    <a:bodyPr/>
                    <a:lstStyle/>
                    <a:p>
                      <a:r>
                        <a:rPr lang="en-IR" dirty="0"/>
                        <a:t>50584.78</a:t>
                      </a:r>
                    </a:p>
                  </a:txBody>
                  <a:tcPr/>
                </a:tc>
                <a:tc>
                  <a:txBody>
                    <a:bodyPr/>
                    <a:lstStyle/>
                    <a:p>
                      <a:r>
                        <a:rPr lang="en-IR" dirty="0"/>
                        <a:t>47178.13</a:t>
                      </a:r>
                    </a:p>
                  </a:txBody>
                  <a:tcPr/>
                </a:tc>
                <a:extLst>
                  <a:ext uri="{0D108BD9-81ED-4DB2-BD59-A6C34878D82A}">
                    <a16:rowId xmlns:a16="http://schemas.microsoft.com/office/drawing/2014/main" val="4198352231"/>
                  </a:ext>
                </a:extLst>
              </a:tr>
              <a:tr h="417585">
                <a:tc>
                  <a:txBody>
                    <a:bodyPr/>
                    <a:lstStyle/>
                    <a:p>
                      <a:r>
                        <a:rPr lang="en-IR" dirty="0"/>
                        <a:t>47341.20</a:t>
                      </a:r>
                    </a:p>
                  </a:txBody>
                  <a:tcPr/>
                </a:tc>
                <a:tc>
                  <a:txBody>
                    <a:bodyPr/>
                    <a:lstStyle/>
                    <a:p>
                      <a:r>
                        <a:rPr lang="en-IR" dirty="0"/>
                        <a:t>43948.21</a:t>
                      </a:r>
                    </a:p>
                  </a:txBody>
                  <a:tcPr/>
                </a:tc>
                <a:tc>
                  <a:txBody>
                    <a:bodyPr/>
                    <a:lstStyle/>
                    <a:p>
                      <a:r>
                        <a:rPr lang="en-IR" dirty="0"/>
                        <a:t>50734.19</a:t>
                      </a:r>
                    </a:p>
                  </a:txBody>
                  <a:tcPr/>
                </a:tc>
                <a:tc>
                  <a:txBody>
                    <a:bodyPr/>
                    <a:lstStyle/>
                    <a:p>
                      <a:r>
                        <a:rPr lang="en-IR" dirty="0"/>
                        <a:t>42152.07</a:t>
                      </a:r>
                    </a:p>
                  </a:txBody>
                  <a:tcPr/>
                </a:tc>
                <a:tc>
                  <a:txBody>
                    <a:bodyPr/>
                    <a:lstStyle/>
                    <a:p>
                      <a:r>
                        <a:rPr lang="en-IR" dirty="0"/>
                        <a:t>52530.33</a:t>
                      </a:r>
                    </a:p>
                  </a:txBody>
                  <a:tcPr/>
                </a:tc>
                <a:tc>
                  <a:txBody>
                    <a:bodyPr/>
                    <a:lstStyle/>
                    <a:p>
                      <a:r>
                        <a:rPr lang="en-IR" dirty="0"/>
                        <a:t>46306.45</a:t>
                      </a:r>
                    </a:p>
                  </a:txBody>
                  <a:tcPr/>
                </a:tc>
                <a:extLst>
                  <a:ext uri="{0D108BD9-81ED-4DB2-BD59-A6C34878D82A}">
                    <a16:rowId xmlns:a16="http://schemas.microsoft.com/office/drawing/2014/main" val="1106402892"/>
                  </a:ext>
                </a:extLst>
              </a:tr>
              <a:tr h="417585">
                <a:tc>
                  <a:txBody>
                    <a:bodyPr/>
                    <a:lstStyle/>
                    <a:p>
                      <a:r>
                        <a:rPr lang="en-IR" dirty="0"/>
                        <a:t>47228.87</a:t>
                      </a:r>
                    </a:p>
                  </a:txBody>
                  <a:tcPr/>
                </a:tc>
                <a:tc>
                  <a:txBody>
                    <a:bodyPr/>
                    <a:lstStyle/>
                    <a:p>
                      <a:r>
                        <a:rPr lang="en-IR" dirty="0"/>
                        <a:t>43302.58</a:t>
                      </a:r>
                    </a:p>
                  </a:txBody>
                  <a:tcPr/>
                </a:tc>
                <a:tc>
                  <a:txBody>
                    <a:bodyPr/>
                    <a:lstStyle/>
                    <a:p>
                      <a:r>
                        <a:rPr lang="en-IR" dirty="0"/>
                        <a:t>51155.16</a:t>
                      </a:r>
                    </a:p>
                  </a:txBody>
                  <a:tcPr/>
                </a:tc>
                <a:tc>
                  <a:txBody>
                    <a:bodyPr/>
                    <a:lstStyle/>
                    <a:p>
                      <a:r>
                        <a:rPr lang="en-IR" dirty="0"/>
                        <a:t>41224.13</a:t>
                      </a:r>
                    </a:p>
                  </a:txBody>
                  <a:tcPr/>
                </a:tc>
                <a:tc>
                  <a:txBody>
                    <a:bodyPr/>
                    <a:lstStyle/>
                    <a:p>
                      <a:r>
                        <a:rPr lang="en-IR" dirty="0"/>
                        <a:t>53233.61</a:t>
                      </a:r>
                    </a:p>
                  </a:txBody>
                  <a:tcPr/>
                </a:tc>
                <a:tc>
                  <a:txBody>
                    <a:bodyPr/>
                    <a:lstStyle/>
                    <a:p>
                      <a:r>
                        <a:rPr lang="en-IR" dirty="0"/>
                        <a:t>47686.81</a:t>
                      </a:r>
                    </a:p>
                  </a:txBody>
                  <a:tcPr/>
                </a:tc>
                <a:extLst>
                  <a:ext uri="{0D108BD9-81ED-4DB2-BD59-A6C34878D82A}">
                    <a16:rowId xmlns:a16="http://schemas.microsoft.com/office/drawing/2014/main" val="569369737"/>
                  </a:ext>
                </a:extLst>
              </a:tr>
              <a:tr h="417585">
                <a:tc>
                  <a:txBody>
                    <a:bodyPr/>
                    <a:lstStyle/>
                    <a:p>
                      <a:r>
                        <a:rPr lang="en-IR" dirty="0"/>
                        <a:t>47154.54</a:t>
                      </a:r>
                    </a:p>
                  </a:txBody>
                  <a:tcPr/>
                </a:tc>
                <a:tc>
                  <a:txBody>
                    <a:bodyPr/>
                    <a:lstStyle/>
                    <a:p>
                      <a:r>
                        <a:rPr lang="en-IR" dirty="0"/>
                        <a:t>42791.33</a:t>
                      </a:r>
                    </a:p>
                  </a:txBody>
                  <a:tcPr/>
                </a:tc>
                <a:tc>
                  <a:txBody>
                    <a:bodyPr/>
                    <a:lstStyle/>
                    <a:p>
                      <a:r>
                        <a:rPr lang="en-IR" dirty="0"/>
                        <a:t>51517.75</a:t>
                      </a:r>
                    </a:p>
                  </a:txBody>
                  <a:tcPr/>
                </a:tc>
                <a:tc>
                  <a:txBody>
                    <a:bodyPr/>
                    <a:lstStyle/>
                    <a:p>
                      <a:r>
                        <a:rPr lang="en-IR" dirty="0"/>
                        <a:t>40481.59</a:t>
                      </a:r>
                    </a:p>
                  </a:txBody>
                  <a:tcPr/>
                </a:tc>
                <a:tc>
                  <a:txBody>
                    <a:bodyPr/>
                    <a:lstStyle/>
                    <a:p>
                      <a:r>
                        <a:rPr lang="en-IR" dirty="0"/>
                        <a:t>53827.49</a:t>
                      </a:r>
                    </a:p>
                  </a:txBody>
                  <a:tcPr/>
                </a:tc>
                <a:tc>
                  <a:txBody>
                    <a:bodyPr/>
                    <a:lstStyle/>
                    <a:p>
                      <a:r>
                        <a:rPr lang="en-IR" dirty="0"/>
                        <a:t>47345.22</a:t>
                      </a:r>
                    </a:p>
                  </a:txBody>
                  <a:tcPr/>
                </a:tc>
                <a:extLst>
                  <a:ext uri="{0D108BD9-81ED-4DB2-BD59-A6C34878D82A}">
                    <a16:rowId xmlns:a16="http://schemas.microsoft.com/office/drawing/2014/main" val="588791117"/>
                  </a:ext>
                </a:extLst>
              </a:tr>
              <a:tr h="417585">
                <a:tc>
                  <a:txBody>
                    <a:bodyPr/>
                    <a:lstStyle/>
                    <a:p>
                      <a:r>
                        <a:rPr lang="en-IR" dirty="0"/>
                        <a:t>47174.29</a:t>
                      </a:r>
                    </a:p>
                  </a:txBody>
                  <a:tcPr/>
                </a:tc>
                <a:tc>
                  <a:txBody>
                    <a:bodyPr/>
                    <a:lstStyle/>
                    <a:p>
                      <a:r>
                        <a:rPr lang="en-IR" dirty="0"/>
                        <a:t>42370.20</a:t>
                      </a:r>
                    </a:p>
                  </a:txBody>
                  <a:tcPr/>
                </a:tc>
                <a:tc>
                  <a:txBody>
                    <a:bodyPr/>
                    <a:lstStyle/>
                    <a:p>
                      <a:r>
                        <a:rPr lang="en-IR" dirty="0"/>
                        <a:t>51978.38</a:t>
                      </a:r>
                    </a:p>
                  </a:txBody>
                  <a:tcPr/>
                </a:tc>
                <a:tc>
                  <a:txBody>
                    <a:bodyPr/>
                    <a:lstStyle/>
                    <a:p>
                      <a:r>
                        <a:rPr lang="en-IR" dirty="0"/>
                        <a:t>39827.07</a:t>
                      </a:r>
                    </a:p>
                  </a:txBody>
                  <a:tcPr/>
                </a:tc>
                <a:tc>
                  <a:txBody>
                    <a:bodyPr/>
                    <a:lstStyle/>
                    <a:p>
                      <a:r>
                        <a:rPr lang="en-IR" dirty="0"/>
                        <a:t>54521.51</a:t>
                      </a:r>
                    </a:p>
                  </a:txBody>
                  <a:tcPr/>
                </a:tc>
                <a:tc>
                  <a:txBody>
                    <a:bodyPr/>
                    <a:lstStyle/>
                    <a:p>
                      <a:r>
                        <a:rPr lang="en-IR" dirty="0"/>
                        <a:t>46458.12</a:t>
                      </a:r>
                    </a:p>
                  </a:txBody>
                  <a:tcPr/>
                </a:tc>
                <a:extLst>
                  <a:ext uri="{0D108BD9-81ED-4DB2-BD59-A6C34878D82A}">
                    <a16:rowId xmlns:a16="http://schemas.microsoft.com/office/drawing/2014/main" val="978585017"/>
                  </a:ext>
                </a:extLst>
              </a:tr>
              <a:tr h="417585">
                <a:tc>
                  <a:txBody>
                    <a:bodyPr/>
                    <a:lstStyle/>
                    <a:p>
                      <a:r>
                        <a:rPr lang="en-IR" dirty="0"/>
                        <a:t>47192.27</a:t>
                      </a:r>
                    </a:p>
                  </a:txBody>
                  <a:tcPr/>
                </a:tc>
                <a:tc>
                  <a:txBody>
                    <a:bodyPr/>
                    <a:lstStyle/>
                    <a:p>
                      <a:r>
                        <a:rPr lang="en-IR" dirty="0"/>
                        <a:t>41975.25</a:t>
                      </a:r>
                    </a:p>
                  </a:txBody>
                  <a:tcPr/>
                </a:tc>
                <a:tc>
                  <a:txBody>
                    <a:bodyPr/>
                    <a:lstStyle/>
                    <a:p>
                      <a:r>
                        <a:rPr lang="en-IR" dirty="0"/>
                        <a:t>52409.28</a:t>
                      </a:r>
                    </a:p>
                  </a:txBody>
                  <a:tcPr/>
                </a:tc>
                <a:tc>
                  <a:txBody>
                    <a:bodyPr/>
                    <a:lstStyle/>
                    <a:p>
                      <a:r>
                        <a:rPr lang="en-IR" dirty="0"/>
                        <a:t>39213.53</a:t>
                      </a:r>
                    </a:p>
                  </a:txBody>
                  <a:tcPr/>
                </a:tc>
                <a:tc>
                  <a:txBody>
                    <a:bodyPr/>
                    <a:lstStyle/>
                    <a:p>
                      <a:r>
                        <a:rPr lang="en-IR" dirty="0"/>
                        <a:t>55171.01</a:t>
                      </a:r>
                    </a:p>
                  </a:txBody>
                  <a:tcPr/>
                </a:tc>
                <a:tc>
                  <a:txBody>
                    <a:bodyPr/>
                    <a:lstStyle/>
                    <a:p>
                      <a:r>
                        <a:rPr lang="en-IR" dirty="0"/>
                        <a:t>45897.57</a:t>
                      </a:r>
                    </a:p>
                  </a:txBody>
                  <a:tcPr/>
                </a:tc>
                <a:extLst>
                  <a:ext uri="{0D108BD9-81ED-4DB2-BD59-A6C34878D82A}">
                    <a16:rowId xmlns:a16="http://schemas.microsoft.com/office/drawing/2014/main" val="2727338128"/>
                  </a:ext>
                </a:extLst>
              </a:tr>
              <a:tr h="417585">
                <a:tc>
                  <a:txBody>
                    <a:bodyPr/>
                    <a:lstStyle/>
                    <a:p>
                      <a:r>
                        <a:rPr lang="en-IR" dirty="0"/>
                        <a:t>47189.14</a:t>
                      </a:r>
                    </a:p>
                  </a:txBody>
                  <a:tcPr/>
                </a:tc>
                <a:tc>
                  <a:txBody>
                    <a:bodyPr/>
                    <a:lstStyle/>
                    <a:p>
                      <a:r>
                        <a:rPr lang="en-IR" dirty="0"/>
                        <a:t>41597.60</a:t>
                      </a:r>
                    </a:p>
                  </a:txBody>
                  <a:tcPr/>
                </a:tc>
                <a:tc>
                  <a:txBody>
                    <a:bodyPr/>
                    <a:lstStyle/>
                    <a:p>
                      <a:r>
                        <a:rPr lang="en-IR" dirty="0"/>
                        <a:t>52780.68</a:t>
                      </a:r>
                    </a:p>
                  </a:txBody>
                  <a:tcPr/>
                </a:tc>
                <a:tc>
                  <a:txBody>
                    <a:bodyPr/>
                    <a:lstStyle/>
                    <a:p>
                      <a:r>
                        <a:rPr lang="en-IR" dirty="0"/>
                        <a:t>38637.62</a:t>
                      </a:r>
                    </a:p>
                  </a:txBody>
                  <a:tcPr/>
                </a:tc>
                <a:tc>
                  <a:txBody>
                    <a:bodyPr/>
                    <a:lstStyle/>
                    <a:p>
                      <a:r>
                        <a:rPr lang="en-IR" dirty="0"/>
                        <a:t>55740.67</a:t>
                      </a:r>
                    </a:p>
                  </a:txBody>
                  <a:tcPr/>
                </a:tc>
                <a:tc>
                  <a:txBody>
                    <a:bodyPr/>
                    <a:lstStyle/>
                    <a:p>
                      <a:r>
                        <a:rPr lang="en-IR" dirty="0"/>
                        <a:t>43569.00</a:t>
                      </a:r>
                    </a:p>
                  </a:txBody>
                  <a:tcPr/>
                </a:tc>
                <a:extLst>
                  <a:ext uri="{0D108BD9-81ED-4DB2-BD59-A6C34878D82A}">
                    <a16:rowId xmlns:a16="http://schemas.microsoft.com/office/drawing/2014/main" val="1670991416"/>
                  </a:ext>
                </a:extLst>
              </a:tr>
              <a:tr h="417585">
                <a:tc>
                  <a:txBody>
                    <a:bodyPr/>
                    <a:lstStyle/>
                    <a:p>
                      <a:r>
                        <a:rPr lang="en-IR" dirty="0"/>
                        <a:t>47184.91</a:t>
                      </a:r>
                    </a:p>
                  </a:txBody>
                  <a:tcPr/>
                </a:tc>
                <a:tc>
                  <a:txBody>
                    <a:bodyPr/>
                    <a:lstStyle/>
                    <a:p>
                      <a:r>
                        <a:rPr lang="en-IR" dirty="0"/>
                        <a:t>41244.73</a:t>
                      </a:r>
                    </a:p>
                  </a:txBody>
                  <a:tcPr/>
                </a:tc>
                <a:tc>
                  <a:txBody>
                    <a:bodyPr/>
                    <a:lstStyle/>
                    <a:p>
                      <a:r>
                        <a:rPr lang="en-IR" dirty="0"/>
                        <a:t>53125.09</a:t>
                      </a:r>
                    </a:p>
                  </a:txBody>
                  <a:tcPr/>
                </a:tc>
                <a:tc>
                  <a:txBody>
                    <a:bodyPr/>
                    <a:lstStyle/>
                    <a:p>
                      <a:r>
                        <a:rPr lang="en-IR" dirty="0"/>
                        <a:t>38100.19</a:t>
                      </a:r>
                    </a:p>
                  </a:txBody>
                  <a:tcPr/>
                </a:tc>
                <a:tc>
                  <a:txBody>
                    <a:bodyPr/>
                    <a:lstStyle/>
                    <a:p>
                      <a:r>
                        <a:rPr lang="en-IR" dirty="0"/>
                        <a:t>56269.63</a:t>
                      </a:r>
                    </a:p>
                  </a:txBody>
                  <a:tcPr/>
                </a:tc>
                <a:tc>
                  <a:txBody>
                    <a:bodyPr/>
                    <a:lstStyle/>
                    <a:p>
                      <a:r>
                        <a:rPr lang="en-IR" dirty="0"/>
                        <a:t>43160.93</a:t>
                      </a:r>
                    </a:p>
                  </a:txBody>
                  <a:tcPr/>
                </a:tc>
                <a:extLst>
                  <a:ext uri="{0D108BD9-81ED-4DB2-BD59-A6C34878D82A}">
                    <a16:rowId xmlns:a16="http://schemas.microsoft.com/office/drawing/2014/main" val="3974826831"/>
                  </a:ext>
                </a:extLst>
              </a:tr>
              <a:tr h="417585">
                <a:tc>
                  <a:txBody>
                    <a:bodyPr/>
                    <a:lstStyle/>
                    <a:p>
                      <a:r>
                        <a:rPr lang="en-IR" dirty="0"/>
                        <a:t>47185.31</a:t>
                      </a:r>
                    </a:p>
                  </a:txBody>
                  <a:tcPr/>
                </a:tc>
                <a:tc>
                  <a:txBody>
                    <a:bodyPr/>
                    <a:lstStyle/>
                    <a:p>
                      <a:r>
                        <a:rPr lang="en-IR" dirty="0"/>
                        <a:t>40914.42</a:t>
                      </a:r>
                    </a:p>
                  </a:txBody>
                  <a:tcPr/>
                </a:tc>
                <a:tc>
                  <a:txBody>
                    <a:bodyPr/>
                    <a:lstStyle/>
                    <a:p>
                      <a:r>
                        <a:rPr lang="en-IR" dirty="0"/>
                        <a:t>53456.20</a:t>
                      </a:r>
                      <a:endParaRPr lang="en-IR" b="1" dirty="0"/>
                    </a:p>
                  </a:txBody>
                  <a:tcPr/>
                </a:tc>
                <a:tc>
                  <a:txBody>
                    <a:bodyPr/>
                    <a:lstStyle/>
                    <a:p>
                      <a:r>
                        <a:rPr lang="en-IR" dirty="0"/>
                        <a:t>37594.81</a:t>
                      </a:r>
                    </a:p>
                  </a:txBody>
                  <a:tcPr/>
                </a:tc>
                <a:tc>
                  <a:txBody>
                    <a:bodyPr/>
                    <a:lstStyle/>
                    <a:p>
                      <a:r>
                        <a:rPr lang="en-IR" dirty="0"/>
                        <a:t>56775.81</a:t>
                      </a:r>
                    </a:p>
                  </a:txBody>
                  <a:tcPr/>
                </a:tc>
                <a:tc>
                  <a:txBody>
                    <a:bodyPr/>
                    <a:lstStyle/>
                    <a:p>
                      <a:r>
                        <a:rPr lang="en-IR" dirty="0"/>
                        <a:t>41557.90</a:t>
                      </a:r>
                    </a:p>
                  </a:txBody>
                  <a:tcPr/>
                </a:tc>
                <a:extLst>
                  <a:ext uri="{0D108BD9-81ED-4DB2-BD59-A6C34878D82A}">
                    <a16:rowId xmlns:a16="http://schemas.microsoft.com/office/drawing/2014/main" val="3518871403"/>
                  </a:ext>
                </a:extLst>
              </a:tr>
              <a:tr h="417585">
                <a:tc>
                  <a:txBody>
                    <a:bodyPr/>
                    <a:lstStyle/>
                    <a:p>
                      <a:r>
                        <a:rPr lang="en-IR" dirty="0"/>
                        <a:t>47186.28</a:t>
                      </a:r>
                    </a:p>
                  </a:txBody>
                  <a:tcPr/>
                </a:tc>
                <a:tc>
                  <a:txBody>
                    <a:bodyPr/>
                    <a:lstStyle/>
                    <a:p>
                      <a:r>
                        <a:rPr lang="en-IR" dirty="0"/>
                        <a:t>40600.70</a:t>
                      </a:r>
                    </a:p>
                  </a:txBody>
                  <a:tcPr/>
                </a:tc>
                <a:tc>
                  <a:txBody>
                    <a:bodyPr/>
                    <a:lstStyle/>
                    <a:p>
                      <a:r>
                        <a:rPr lang="en-IR" dirty="0"/>
                        <a:t>53771.86</a:t>
                      </a:r>
                    </a:p>
                  </a:txBody>
                  <a:tcPr/>
                </a:tc>
                <a:tc>
                  <a:txBody>
                    <a:bodyPr/>
                    <a:lstStyle/>
                    <a:p>
                      <a:r>
                        <a:rPr lang="en-IR" dirty="0"/>
                        <a:t>37114.50</a:t>
                      </a:r>
                    </a:p>
                  </a:txBody>
                  <a:tcPr/>
                </a:tc>
                <a:tc>
                  <a:txBody>
                    <a:bodyPr/>
                    <a:lstStyle/>
                    <a:p>
                      <a:r>
                        <a:rPr lang="en-IR" dirty="0"/>
                        <a:t>57258.05</a:t>
                      </a:r>
                    </a:p>
                  </a:txBody>
                  <a:tcPr/>
                </a:tc>
                <a:tc>
                  <a:txBody>
                    <a:bodyPr/>
                    <a:lstStyle/>
                    <a:p>
                      <a:r>
                        <a:rPr lang="en-IR" dirty="0"/>
                        <a:t>41733.94</a:t>
                      </a:r>
                    </a:p>
                  </a:txBody>
                  <a:tcPr/>
                </a:tc>
                <a:extLst>
                  <a:ext uri="{0D108BD9-81ED-4DB2-BD59-A6C34878D82A}">
                    <a16:rowId xmlns:a16="http://schemas.microsoft.com/office/drawing/2014/main" val="827955334"/>
                  </a:ext>
                </a:extLst>
              </a:tr>
            </a:tbl>
          </a:graphicData>
        </a:graphic>
      </p:graphicFrame>
    </p:spTree>
    <p:extLst>
      <p:ext uri="{BB962C8B-B14F-4D97-AF65-F5344CB8AC3E}">
        <p14:creationId xmlns:p14="http://schemas.microsoft.com/office/powerpoint/2010/main" val="2307206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3E5E0-D848-18E1-5D2D-9914F72CE29E}"/>
              </a:ext>
            </a:extLst>
          </p:cNvPr>
          <p:cNvSpPr>
            <a:spLocks noGrp="1"/>
          </p:cNvSpPr>
          <p:nvPr>
            <p:ph type="title"/>
          </p:nvPr>
        </p:nvSpPr>
        <p:spPr/>
        <p:txBody>
          <a:bodyPr/>
          <a:lstStyle/>
          <a:p>
            <a:r>
              <a:rPr lang="en-US" b="1" i="0" u="none" strike="noStrike" dirty="0">
                <a:effectLst/>
                <a:latin typeface="Söhne"/>
              </a:rPr>
              <a:t>Forecasting</a:t>
            </a:r>
            <a:br>
              <a:rPr lang="en-US" b="1" i="0" u="none" strike="noStrike" dirty="0">
                <a:effectLst/>
                <a:latin typeface="Söhne"/>
              </a:rPr>
            </a:br>
            <a:endParaRPr lang="en-IR" dirty="0"/>
          </a:p>
        </p:txBody>
      </p:sp>
      <p:sp>
        <p:nvSpPr>
          <p:cNvPr id="6" name="TextBox 5">
            <a:extLst>
              <a:ext uri="{FF2B5EF4-FFF2-40B4-BE49-F238E27FC236}">
                <a16:creationId xmlns:a16="http://schemas.microsoft.com/office/drawing/2014/main" id="{99E52D58-2615-7DEC-6283-1FFDCDDF5A29}"/>
              </a:ext>
            </a:extLst>
          </p:cNvPr>
          <p:cNvSpPr txBox="1"/>
          <p:nvPr/>
        </p:nvSpPr>
        <p:spPr>
          <a:xfrm>
            <a:off x="1383174" y="1290557"/>
            <a:ext cx="6099858" cy="424732"/>
          </a:xfrm>
          <a:prstGeom prst="rect">
            <a:avLst/>
          </a:prstGeom>
        </p:spPr>
        <p:txBody>
          <a:bodyPr wrap="square">
            <a:spAutoFit/>
          </a:bodyPr>
          <a:lstStyle>
            <a:defPPr>
              <a:defRPr lang="en-US"/>
            </a:defPPr>
            <a:lvl1pPr defTabSz="685800">
              <a:lnSpc>
                <a:spcPct val="90000"/>
              </a:lnSpc>
              <a:spcBef>
                <a:spcPts val="750"/>
              </a:spcBef>
              <a:buSzPct val="85000"/>
              <a:defRPr sz="2400" b="1">
                <a:solidFill>
                  <a:schemeClr val="tx2"/>
                </a:solidFill>
                <a:latin typeface="Söhne"/>
                <a:cs typeface="Calibri Light" panose="020F0302020204030204" pitchFamily="34" charset="0"/>
              </a:defRPr>
            </a:lvl1pPr>
          </a:lstStyle>
          <a:p>
            <a:r>
              <a:rPr lang="en-US" dirty="0"/>
              <a:t>ARMA(2,1,0) </a:t>
            </a:r>
            <a:endParaRPr lang="en-IR" dirty="0"/>
          </a:p>
        </p:txBody>
      </p:sp>
      <p:graphicFrame>
        <p:nvGraphicFramePr>
          <p:cNvPr id="7" name="Content Placeholder 6">
            <a:extLst>
              <a:ext uri="{FF2B5EF4-FFF2-40B4-BE49-F238E27FC236}">
                <a16:creationId xmlns:a16="http://schemas.microsoft.com/office/drawing/2014/main" id="{510BFA6A-C1B9-D745-7555-376D55C8BB0A}"/>
              </a:ext>
            </a:extLst>
          </p:cNvPr>
          <p:cNvGraphicFramePr>
            <a:graphicFrameLocks noGrp="1"/>
          </p:cNvGraphicFramePr>
          <p:nvPr>
            <p:ph sz="half" idx="2"/>
            <p:extLst>
              <p:ext uri="{D42A27DB-BD31-4B8C-83A1-F6EECF244321}">
                <p14:modId xmlns:p14="http://schemas.microsoft.com/office/powerpoint/2010/main" val="1437992286"/>
              </p:ext>
            </p:extLst>
          </p:nvPr>
        </p:nvGraphicFramePr>
        <p:xfrm>
          <a:off x="1909821" y="1865759"/>
          <a:ext cx="9086130" cy="4593435"/>
        </p:xfrm>
        <a:graphic>
          <a:graphicData uri="http://schemas.openxmlformats.org/drawingml/2006/table">
            <a:tbl>
              <a:tblPr firstRow="1" bandRow="1">
                <a:tableStyleId>{5202B0CA-FC54-4496-8BCA-5EF66A818D29}</a:tableStyleId>
              </a:tblPr>
              <a:tblGrid>
                <a:gridCol w="1514355">
                  <a:extLst>
                    <a:ext uri="{9D8B030D-6E8A-4147-A177-3AD203B41FA5}">
                      <a16:colId xmlns:a16="http://schemas.microsoft.com/office/drawing/2014/main" val="2245852262"/>
                    </a:ext>
                  </a:extLst>
                </a:gridCol>
                <a:gridCol w="1514355">
                  <a:extLst>
                    <a:ext uri="{9D8B030D-6E8A-4147-A177-3AD203B41FA5}">
                      <a16:colId xmlns:a16="http://schemas.microsoft.com/office/drawing/2014/main" val="1592501774"/>
                    </a:ext>
                  </a:extLst>
                </a:gridCol>
                <a:gridCol w="1514355">
                  <a:extLst>
                    <a:ext uri="{9D8B030D-6E8A-4147-A177-3AD203B41FA5}">
                      <a16:colId xmlns:a16="http://schemas.microsoft.com/office/drawing/2014/main" val="2785407904"/>
                    </a:ext>
                  </a:extLst>
                </a:gridCol>
                <a:gridCol w="1514355">
                  <a:extLst>
                    <a:ext uri="{9D8B030D-6E8A-4147-A177-3AD203B41FA5}">
                      <a16:colId xmlns:a16="http://schemas.microsoft.com/office/drawing/2014/main" val="4239279997"/>
                    </a:ext>
                  </a:extLst>
                </a:gridCol>
                <a:gridCol w="1514355">
                  <a:extLst>
                    <a:ext uri="{9D8B030D-6E8A-4147-A177-3AD203B41FA5}">
                      <a16:colId xmlns:a16="http://schemas.microsoft.com/office/drawing/2014/main" val="1460141764"/>
                    </a:ext>
                  </a:extLst>
                </a:gridCol>
                <a:gridCol w="1514355">
                  <a:extLst>
                    <a:ext uri="{9D8B030D-6E8A-4147-A177-3AD203B41FA5}">
                      <a16:colId xmlns:a16="http://schemas.microsoft.com/office/drawing/2014/main" val="295633259"/>
                    </a:ext>
                  </a:extLst>
                </a:gridCol>
              </a:tblGrid>
              <a:tr h="417585">
                <a:tc>
                  <a:txBody>
                    <a:bodyPr/>
                    <a:lstStyle/>
                    <a:p>
                      <a:r>
                        <a:rPr lang="en-US" dirty="0" err="1"/>
                        <a:t>Point.Forecast</a:t>
                      </a:r>
                      <a:r>
                        <a:rPr lang="en-US" dirty="0"/>
                        <a:t> </a:t>
                      </a:r>
                      <a:endParaRPr lang="en-IR" dirty="0"/>
                    </a:p>
                  </a:txBody>
                  <a:tcPr/>
                </a:tc>
                <a:tc>
                  <a:txBody>
                    <a:bodyPr/>
                    <a:lstStyle/>
                    <a:p>
                      <a:r>
                        <a:rPr lang="en-US" dirty="0"/>
                        <a:t>Lo.80 </a:t>
                      </a:r>
                      <a:endParaRPr lang="en-IR" dirty="0"/>
                    </a:p>
                  </a:txBody>
                  <a:tcPr/>
                </a:tc>
                <a:tc>
                  <a:txBody>
                    <a:bodyPr/>
                    <a:lstStyle/>
                    <a:p>
                      <a:r>
                        <a:rPr lang="en-US" dirty="0"/>
                        <a:t>Hi.80</a:t>
                      </a:r>
                      <a:endParaRPr lang="en-IR" dirty="0"/>
                    </a:p>
                  </a:txBody>
                  <a:tcPr/>
                </a:tc>
                <a:tc>
                  <a:txBody>
                    <a:bodyPr/>
                    <a:lstStyle/>
                    <a:p>
                      <a:r>
                        <a:rPr lang="en-US" dirty="0"/>
                        <a:t>Lo.95</a:t>
                      </a:r>
                      <a:endParaRPr lang="en-IR" dirty="0"/>
                    </a:p>
                  </a:txBody>
                  <a:tcPr/>
                </a:tc>
                <a:tc>
                  <a:txBody>
                    <a:bodyPr/>
                    <a:lstStyle/>
                    <a:p>
                      <a:r>
                        <a:rPr lang="en-US" dirty="0"/>
                        <a:t> Hi.95</a:t>
                      </a:r>
                      <a:endParaRPr lang="en-IR" dirty="0"/>
                    </a:p>
                  </a:txBody>
                  <a:tcPr/>
                </a:tc>
                <a:tc>
                  <a:txBody>
                    <a:bodyPr/>
                    <a:lstStyle/>
                    <a:p>
                      <a:r>
                        <a:rPr lang="en-US" dirty="0"/>
                        <a:t>Actual</a:t>
                      </a:r>
                      <a:endParaRPr lang="en-IR" dirty="0"/>
                    </a:p>
                  </a:txBody>
                  <a:tcPr/>
                </a:tc>
                <a:extLst>
                  <a:ext uri="{0D108BD9-81ED-4DB2-BD59-A6C34878D82A}">
                    <a16:rowId xmlns:a16="http://schemas.microsoft.com/office/drawing/2014/main" val="2972136293"/>
                  </a:ext>
                </a:extLst>
              </a:tr>
              <a:tr h="417585">
                <a:tc>
                  <a:txBody>
                    <a:bodyPr/>
                    <a:lstStyle/>
                    <a:p>
                      <a:r>
                        <a:rPr lang="en-IR" dirty="0"/>
                        <a:t>46444.71</a:t>
                      </a:r>
                    </a:p>
                  </a:txBody>
                  <a:tcPr/>
                </a:tc>
                <a:tc>
                  <a:txBody>
                    <a:bodyPr/>
                    <a:lstStyle/>
                    <a:p>
                      <a:r>
                        <a:rPr lang="en-IR" dirty="0"/>
                        <a:t>44084.85</a:t>
                      </a:r>
                    </a:p>
                  </a:txBody>
                  <a:tcPr/>
                </a:tc>
                <a:tc>
                  <a:txBody>
                    <a:bodyPr/>
                    <a:lstStyle/>
                    <a:p>
                      <a:r>
                        <a:rPr lang="en-IR" dirty="0"/>
                        <a:t>48804.57</a:t>
                      </a:r>
                    </a:p>
                  </a:txBody>
                  <a:tcPr/>
                </a:tc>
                <a:tc>
                  <a:txBody>
                    <a:bodyPr/>
                    <a:lstStyle/>
                    <a:p>
                      <a:r>
                        <a:rPr lang="en-IR" dirty="0"/>
                        <a:t>42835.61</a:t>
                      </a:r>
                    </a:p>
                  </a:txBody>
                  <a:tcPr/>
                </a:tc>
                <a:tc>
                  <a:txBody>
                    <a:bodyPr/>
                    <a:lstStyle/>
                    <a:p>
                      <a:r>
                        <a:rPr lang="en-IR" dirty="0"/>
                        <a:t>50053.81</a:t>
                      </a:r>
                    </a:p>
                  </a:txBody>
                  <a:tcPr/>
                </a:tc>
                <a:tc>
                  <a:txBody>
                    <a:bodyPr/>
                    <a:lstStyle/>
                    <a:p>
                      <a:r>
                        <a:rPr lang="en-IR" dirty="0"/>
                        <a:t>47178.13</a:t>
                      </a:r>
                    </a:p>
                  </a:txBody>
                  <a:tcPr/>
                </a:tc>
                <a:extLst>
                  <a:ext uri="{0D108BD9-81ED-4DB2-BD59-A6C34878D82A}">
                    <a16:rowId xmlns:a16="http://schemas.microsoft.com/office/drawing/2014/main" val="4198352231"/>
                  </a:ext>
                </a:extLst>
              </a:tr>
              <a:tr h="417585">
                <a:tc>
                  <a:txBody>
                    <a:bodyPr/>
                    <a:lstStyle/>
                    <a:p>
                      <a:r>
                        <a:rPr lang="en-IR" dirty="0"/>
                        <a:t>46444.71</a:t>
                      </a:r>
                    </a:p>
                  </a:txBody>
                  <a:tcPr/>
                </a:tc>
                <a:tc>
                  <a:txBody>
                    <a:bodyPr/>
                    <a:lstStyle/>
                    <a:p>
                      <a:r>
                        <a:rPr lang="en-IR" dirty="0"/>
                        <a:t>43107.36</a:t>
                      </a:r>
                    </a:p>
                  </a:txBody>
                  <a:tcPr/>
                </a:tc>
                <a:tc>
                  <a:txBody>
                    <a:bodyPr/>
                    <a:lstStyle/>
                    <a:p>
                      <a:r>
                        <a:rPr lang="en-IR" dirty="0"/>
                        <a:t>49782.06</a:t>
                      </a:r>
                    </a:p>
                  </a:txBody>
                  <a:tcPr/>
                </a:tc>
                <a:tc>
                  <a:txBody>
                    <a:bodyPr/>
                    <a:lstStyle/>
                    <a:p>
                      <a:r>
                        <a:rPr lang="en-IR" dirty="0"/>
                        <a:t>41340.67</a:t>
                      </a:r>
                    </a:p>
                  </a:txBody>
                  <a:tcPr/>
                </a:tc>
                <a:tc>
                  <a:txBody>
                    <a:bodyPr/>
                    <a:lstStyle/>
                    <a:p>
                      <a:r>
                        <a:rPr lang="en-IR" dirty="0"/>
                        <a:t>51548.75</a:t>
                      </a:r>
                    </a:p>
                  </a:txBody>
                  <a:tcPr/>
                </a:tc>
                <a:tc>
                  <a:txBody>
                    <a:bodyPr/>
                    <a:lstStyle/>
                    <a:p>
                      <a:r>
                        <a:rPr lang="en-IR" dirty="0"/>
                        <a:t>46306.45</a:t>
                      </a:r>
                    </a:p>
                  </a:txBody>
                  <a:tcPr/>
                </a:tc>
                <a:extLst>
                  <a:ext uri="{0D108BD9-81ED-4DB2-BD59-A6C34878D82A}">
                    <a16:rowId xmlns:a16="http://schemas.microsoft.com/office/drawing/2014/main" val="1106402892"/>
                  </a:ext>
                </a:extLst>
              </a:tr>
              <a:tr h="417585">
                <a:tc>
                  <a:txBody>
                    <a:bodyPr/>
                    <a:lstStyle/>
                    <a:p>
                      <a:r>
                        <a:rPr lang="en-IR" dirty="0"/>
                        <a:t>46444.71</a:t>
                      </a:r>
                    </a:p>
                  </a:txBody>
                  <a:tcPr/>
                </a:tc>
                <a:tc>
                  <a:txBody>
                    <a:bodyPr/>
                    <a:lstStyle/>
                    <a:p>
                      <a:r>
                        <a:rPr lang="en-IR" dirty="0"/>
                        <a:t>42357.31</a:t>
                      </a:r>
                    </a:p>
                  </a:txBody>
                  <a:tcPr/>
                </a:tc>
                <a:tc>
                  <a:txBody>
                    <a:bodyPr/>
                    <a:lstStyle/>
                    <a:p>
                      <a:r>
                        <a:rPr lang="en-IR" dirty="0"/>
                        <a:t>50532.11</a:t>
                      </a:r>
                    </a:p>
                  </a:txBody>
                  <a:tcPr/>
                </a:tc>
                <a:tc>
                  <a:txBody>
                    <a:bodyPr/>
                    <a:lstStyle/>
                    <a:p>
                      <a:r>
                        <a:rPr lang="en-IR" dirty="0"/>
                        <a:t>40193.57</a:t>
                      </a:r>
                    </a:p>
                  </a:txBody>
                  <a:tcPr/>
                </a:tc>
                <a:tc>
                  <a:txBody>
                    <a:bodyPr/>
                    <a:lstStyle/>
                    <a:p>
                      <a:r>
                        <a:rPr lang="en-IR" dirty="0"/>
                        <a:t>52695.85</a:t>
                      </a:r>
                    </a:p>
                  </a:txBody>
                  <a:tcPr/>
                </a:tc>
                <a:tc>
                  <a:txBody>
                    <a:bodyPr/>
                    <a:lstStyle/>
                    <a:p>
                      <a:r>
                        <a:rPr lang="en-IR" dirty="0"/>
                        <a:t>47686.81</a:t>
                      </a:r>
                    </a:p>
                  </a:txBody>
                  <a:tcPr/>
                </a:tc>
                <a:extLst>
                  <a:ext uri="{0D108BD9-81ED-4DB2-BD59-A6C34878D82A}">
                    <a16:rowId xmlns:a16="http://schemas.microsoft.com/office/drawing/2014/main" val="569369737"/>
                  </a:ext>
                </a:extLst>
              </a:tr>
              <a:tr h="417585">
                <a:tc>
                  <a:txBody>
                    <a:bodyPr/>
                    <a:lstStyle/>
                    <a:p>
                      <a:r>
                        <a:rPr lang="en-IR" dirty="0"/>
                        <a:t>46444.71</a:t>
                      </a:r>
                    </a:p>
                  </a:txBody>
                  <a:tcPr/>
                </a:tc>
                <a:tc>
                  <a:txBody>
                    <a:bodyPr/>
                    <a:lstStyle/>
                    <a:p>
                      <a:r>
                        <a:rPr lang="en-IR" dirty="0"/>
                        <a:t>41724.98</a:t>
                      </a:r>
                    </a:p>
                  </a:txBody>
                  <a:tcPr/>
                </a:tc>
                <a:tc>
                  <a:txBody>
                    <a:bodyPr/>
                    <a:lstStyle/>
                    <a:p>
                      <a:r>
                        <a:rPr lang="en-IR" dirty="0"/>
                        <a:t>51164.44</a:t>
                      </a:r>
                    </a:p>
                  </a:txBody>
                  <a:tcPr/>
                </a:tc>
                <a:tc>
                  <a:txBody>
                    <a:bodyPr/>
                    <a:lstStyle/>
                    <a:p>
                      <a:r>
                        <a:rPr lang="en-IR" dirty="0"/>
                        <a:t>39226.51</a:t>
                      </a:r>
                    </a:p>
                  </a:txBody>
                  <a:tcPr/>
                </a:tc>
                <a:tc>
                  <a:txBody>
                    <a:bodyPr/>
                    <a:lstStyle/>
                    <a:p>
                      <a:r>
                        <a:rPr lang="en-IR" dirty="0"/>
                        <a:t>53662.91</a:t>
                      </a:r>
                    </a:p>
                  </a:txBody>
                  <a:tcPr/>
                </a:tc>
                <a:tc>
                  <a:txBody>
                    <a:bodyPr/>
                    <a:lstStyle/>
                    <a:p>
                      <a:r>
                        <a:rPr lang="en-IR" dirty="0"/>
                        <a:t>47345.22</a:t>
                      </a:r>
                    </a:p>
                  </a:txBody>
                  <a:tcPr/>
                </a:tc>
                <a:extLst>
                  <a:ext uri="{0D108BD9-81ED-4DB2-BD59-A6C34878D82A}">
                    <a16:rowId xmlns:a16="http://schemas.microsoft.com/office/drawing/2014/main" val="588791117"/>
                  </a:ext>
                </a:extLst>
              </a:tr>
              <a:tr h="417585">
                <a:tc>
                  <a:txBody>
                    <a:bodyPr/>
                    <a:lstStyle/>
                    <a:p>
                      <a:r>
                        <a:rPr lang="en-IR" dirty="0"/>
                        <a:t>46444.71</a:t>
                      </a:r>
                    </a:p>
                  </a:txBody>
                  <a:tcPr/>
                </a:tc>
                <a:tc>
                  <a:txBody>
                    <a:bodyPr/>
                    <a:lstStyle/>
                    <a:p>
                      <a:r>
                        <a:rPr lang="en-IR" dirty="0"/>
                        <a:t>41167.90</a:t>
                      </a:r>
                    </a:p>
                  </a:txBody>
                  <a:tcPr/>
                </a:tc>
                <a:tc>
                  <a:txBody>
                    <a:bodyPr/>
                    <a:lstStyle/>
                    <a:p>
                      <a:r>
                        <a:rPr lang="en-IR" dirty="0"/>
                        <a:t>51721.52</a:t>
                      </a:r>
                    </a:p>
                  </a:txBody>
                  <a:tcPr/>
                </a:tc>
                <a:tc>
                  <a:txBody>
                    <a:bodyPr/>
                    <a:lstStyle/>
                    <a:p>
                      <a:r>
                        <a:rPr lang="en-IR" dirty="0"/>
                        <a:t>38374.52</a:t>
                      </a:r>
                    </a:p>
                  </a:txBody>
                  <a:tcPr/>
                </a:tc>
                <a:tc>
                  <a:txBody>
                    <a:bodyPr/>
                    <a:lstStyle/>
                    <a:p>
                      <a:r>
                        <a:rPr lang="en-IR" dirty="0"/>
                        <a:t>54514.90</a:t>
                      </a:r>
                    </a:p>
                  </a:txBody>
                  <a:tcPr/>
                </a:tc>
                <a:tc>
                  <a:txBody>
                    <a:bodyPr/>
                    <a:lstStyle/>
                    <a:p>
                      <a:r>
                        <a:rPr lang="en-IR" dirty="0"/>
                        <a:t>46458.12</a:t>
                      </a:r>
                    </a:p>
                  </a:txBody>
                  <a:tcPr/>
                </a:tc>
                <a:extLst>
                  <a:ext uri="{0D108BD9-81ED-4DB2-BD59-A6C34878D82A}">
                    <a16:rowId xmlns:a16="http://schemas.microsoft.com/office/drawing/2014/main" val="978585017"/>
                  </a:ext>
                </a:extLst>
              </a:tr>
              <a:tr h="417585">
                <a:tc>
                  <a:txBody>
                    <a:bodyPr/>
                    <a:lstStyle/>
                    <a:p>
                      <a:r>
                        <a:rPr lang="en-IR" dirty="0"/>
                        <a:t>46444.71</a:t>
                      </a:r>
                    </a:p>
                  </a:txBody>
                  <a:tcPr/>
                </a:tc>
                <a:tc>
                  <a:txBody>
                    <a:bodyPr/>
                    <a:lstStyle/>
                    <a:p>
                      <a:r>
                        <a:rPr lang="en-IR" dirty="0"/>
                        <a:t>40664.25</a:t>
                      </a:r>
                    </a:p>
                  </a:txBody>
                  <a:tcPr/>
                </a:tc>
                <a:tc>
                  <a:txBody>
                    <a:bodyPr/>
                    <a:lstStyle/>
                    <a:p>
                      <a:r>
                        <a:rPr lang="en-IR" dirty="0"/>
                        <a:t>52225.17</a:t>
                      </a:r>
                    </a:p>
                  </a:txBody>
                  <a:tcPr/>
                </a:tc>
                <a:tc>
                  <a:txBody>
                    <a:bodyPr/>
                    <a:lstStyle/>
                    <a:p>
                      <a:r>
                        <a:rPr lang="en-IR" dirty="0"/>
                        <a:t>37604.26</a:t>
                      </a:r>
                    </a:p>
                  </a:txBody>
                  <a:tcPr/>
                </a:tc>
                <a:tc>
                  <a:txBody>
                    <a:bodyPr/>
                    <a:lstStyle/>
                    <a:p>
                      <a:r>
                        <a:rPr lang="en-IR" dirty="0"/>
                        <a:t>55285.16</a:t>
                      </a:r>
                    </a:p>
                  </a:txBody>
                  <a:tcPr/>
                </a:tc>
                <a:tc>
                  <a:txBody>
                    <a:bodyPr/>
                    <a:lstStyle/>
                    <a:p>
                      <a:r>
                        <a:rPr lang="en-IR" dirty="0"/>
                        <a:t>45897.57</a:t>
                      </a:r>
                    </a:p>
                  </a:txBody>
                  <a:tcPr/>
                </a:tc>
                <a:extLst>
                  <a:ext uri="{0D108BD9-81ED-4DB2-BD59-A6C34878D82A}">
                    <a16:rowId xmlns:a16="http://schemas.microsoft.com/office/drawing/2014/main" val="2727338128"/>
                  </a:ext>
                </a:extLst>
              </a:tr>
              <a:tr h="417585">
                <a:tc>
                  <a:txBody>
                    <a:bodyPr/>
                    <a:lstStyle/>
                    <a:p>
                      <a:r>
                        <a:rPr lang="en-IR" dirty="0"/>
                        <a:t>46444.71</a:t>
                      </a:r>
                    </a:p>
                  </a:txBody>
                  <a:tcPr/>
                </a:tc>
                <a:tc>
                  <a:txBody>
                    <a:bodyPr/>
                    <a:lstStyle/>
                    <a:p>
                      <a:r>
                        <a:rPr lang="en-IR" dirty="0"/>
                        <a:t>40201.10</a:t>
                      </a:r>
                    </a:p>
                  </a:txBody>
                  <a:tcPr/>
                </a:tc>
                <a:tc>
                  <a:txBody>
                    <a:bodyPr/>
                    <a:lstStyle/>
                    <a:p>
                      <a:r>
                        <a:rPr lang="en-IR" dirty="0"/>
                        <a:t>52688.32</a:t>
                      </a:r>
                    </a:p>
                  </a:txBody>
                  <a:tcPr/>
                </a:tc>
                <a:tc>
                  <a:txBody>
                    <a:bodyPr/>
                    <a:lstStyle/>
                    <a:p>
                      <a:r>
                        <a:rPr lang="en-IR" dirty="0"/>
                        <a:t>36895.93</a:t>
                      </a:r>
                    </a:p>
                  </a:txBody>
                  <a:tcPr/>
                </a:tc>
                <a:tc>
                  <a:txBody>
                    <a:bodyPr/>
                    <a:lstStyle/>
                    <a:p>
                      <a:r>
                        <a:rPr lang="en-IR" dirty="0"/>
                        <a:t>55993.49</a:t>
                      </a:r>
                    </a:p>
                  </a:txBody>
                  <a:tcPr/>
                </a:tc>
                <a:tc>
                  <a:txBody>
                    <a:bodyPr/>
                    <a:lstStyle/>
                    <a:p>
                      <a:r>
                        <a:rPr lang="en-IR" dirty="0"/>
                        <a:t>43569.00</a:t>
                      </a:r>
                    </a:p>
                  </a:txBody>
                  <a:tcPr/>
                </a:tc>
                <a:extLst>
                  <a:ext uri="{0D108BD9-81ED-4DB2-BD59-A6C34878D82A}">
                    <a16:rowId xmlns:a16="http://schemas.microsoft.com/office/drawing/2014/main" val="1670991416"/>
                  </a:ext>
                </a:extLst>
              </a:tr>
              <a:tr h="417585">
                <a:tc>
                  <a:txBody>
                    <a:bodyPr/>
                    <a:lstStyle/>
                    <a:p>
                      <a:r>
                        <a:rPr lang="en-IR" dirty="0"/>
                        <a:t>46444.71</a:t>
                      </a:r>
                    </a:p>
                  </a:txBody>
                  <a:tcPr/>
                </a:tc>
                <a:tc>
                  <a:txBody>
                    <a:bodyPr/>
                    <a:lstStyle/>
                    <a:p>
                      <a:r>
                        <a:rPr lang="en-IR" dirty="0"/>
                        <a:t>39770.01</a:t>
                      </a:r>
                    </a:p>
                  </a:txBody>
                  <a:tcPr/>
                </a:tc>
                <a:tc>
                  <a:txBody>
                    <a:bodyPr/>
                    <a:lstStyle/>
                    <a:p>
                      <a:r>
                        <a:rPr lang="en-IR" dirty="0"/>
                        <a:t>53119.41</a:t>
                      </a:r>
                    </a:p>
                  </a:txBody>
                  <a:tcPr/>
                </a:tc>
                <a:tc>
                  <a:txBody>
                    <a:bodyPr/>
                    <a:lstStyle/>
                    <a:p>
                      <a:r>
                        <a:rPr lang="en-IR" dirty="0"/>
                        <a:t>36236.64</a:t>
                      </a:r>
                    </a:p>
                  </a:txBody>
                  <a:tcPr/>
                </a:tc>
                <a:tc>
                  <a:txBody>
                    <a:bodyPr/>
                    <a:lstStyle/>
                    <a:p>
                      <a:r>
                        <a:rPr lang="en-IR" dirty="0"/>
                        <a:t>56652.78</a:t>
                      </a:r>
                    </a:p>
                  </a:txBody>
                  <a:tcPr/>
                </a:tc>
                <a:tc>
                  <a:txBody>
                    <a:bodyPr/>
                    <a:lstStyle/>
                    <a:p>
                      <a:r>
                        <a:rPr lang="en-IR" dirty="0"/>
                        <a:t>43160.93</a:t>
                      </a:r>
                    </a:p>
                  </a:txBody>
                  <a:tcPr/>
                </a:tc>
                <a:extLst>
                  <a:ext uri="{0D108BD9-81ED-4DB2-BD59-A6C34878D82A}">
                    <a16:rowId xmlns:a16="http://schemas.microsoft.com/office/drawing/2014/main" val="3974826831"/>
                  </a:ext>
                </a:extLst>
              </a:tr>
              <a:tr h="417585">
                <a:tc>
                  <a:txBody>
                    <a:bodyPr/>
                    <a:lstStyle/>
                    <a:p>
                      <a:r>
                        <a:rPr lang="en-IR" dirty="0"/>
                        <a:t>46444.71</a:t>
                      </a:r>
                    </a:p>
                  </a:txBody>
                  <a:tcPr/>
                </a:tc>
                <a:tc>
                  <a:txBody>
                    <a:bodyPr/>
                    <a:lstStyle/>
                    <a:p>
                      <a:r>
                        <a:rPr lang="en-IR" dirty="0"/>
                        <a:t>39365.12</a:t>
                      </a:r>
                    </a:p>
                  </a:txBody>
                  <a:tcPr/>
                </a:tc>
                <a:tc>
                  <a:txBody>
                    <a:bodyPr/>
                    <a:lstStyle/>
                    <a:p>
                      <a:r>
                        <a:rPr lang="en-IR" dirty="0"/>
                        <a:t>53524.30</a:t>
                      </a:r>
                      <a:endParaRPr lang="en-IR" b="1" dirty="0"/>
                    </a:p>
                  </a:txBody>
                  <a:tcPr/>
                </a:tc>
                <a:tc>
                  <a:txBody>
                    <a:bodyPr/>
                    <a:lstStyle/>
                    <a:p>
                      <a:r>
                        <a:rPr lang="en-IR" dirty="0"/>
                        <a:t>35617.41</a:t>
                      </a:r>
                    </a:p>
                  </a:txBody>
                  <a:tcPr/>
                </a:tc>
                <a:tc>
                  <a:txBody>
                    <a:bodyPr/>
                    <a:lstStyle/>
                    <a:p>
                      <a:r>
                        <a:rPr lang="en-IR" dirty="0"/>
                        <a:t>57272.01</a:t>
                      </a:r>
                    </a:p>
                  </a:txBody>
                  <a:tcPr/>
                </a:tc>
                <a:tc>
                  <a:txBody>
                    <a:bodyPr/>
                    <a:lstStyle/>
                    <a:p>
                      <a:r>
                        <a:rPr lang="en-IR" dirty="0"/>
                        <a:t>41557.90</a:t>
                      </a:r>
                    </a:p>
                  </a:txBody>
                  <a:tcPr/>
                </a:tc>
                <a:extLst>
                  <a:ext uri="{0D108BD9-81ED-4DB2-BD59-A6C34878D82A}">
                    <a16:rowId xmlns:a16="http://schemas.microsoft.com/office/drawing/2014/main" val="3518871403"/>
                  </a:ext>
                </a:extLst>
              </a:tr>
              <a:tr h="417585">
                <a:tc>
                  <a:txBody>
                    <a:bodyPr/>
                    <a:lstStyle/>
                    <a:p>
                      <a:r>
                        <a:rPr lang="en-IR" dirty="0"/>
                        <a:t>46444.71</a:t>
                      </a:r>
                    </a:p>
                  </a:txBody>
                  <a:tcPr/>
                </a:tc>
                <a:tc>
                  <a:txBody>
                    <a:bodyPr/>
                    <a:lstStyle/>
                    <a:p>
                      <a:r>
                        <a:rPr lang="en-IR" dirty="0"/>
                        <a:t>38982.17</a:t>
                      </a:r>
                    </a:p>
                  </a:txBody>
                  <a:tcPr/>
                </a:tc>
                <a:tc>
                  <a:txBody>
                    <a:bodyPr/>
                    <a:lstStyle/>
                    <a:p>
                      <a:r>
                        <a:rPr lang="en-IR" dirty="0"/>
                        <a:t>53907.25</a:t>
                      </a:r>
                    </a:p>
                  </a:txBody>
                  <a:tcPr/>
                </a:tc>
                <a:tc>
                  <a:txBody>
                    <a:bodyPr/>
                    <a:lstStyle/>
                    <a:p>
                      <a:r>
                        <a:rPr lang="en-IR" dirty="0"/>
                        <a:t>35031.74</a:t>
                      </a:r>
                    </a:p>
                  </a:txBody>
                  <a:tcPr/>
                </a:tc>
                <a:tc>
                  <a:txBody>
                    <a:bodyPr/>
                    <a:lstStyle/>
                    <a:p>
                      <a:r>
                        <a:rPr lang="en-IR" dirty="0"/>
                        <a:t>57857.68</a:t>
                      </a:r>
                    </a:p>
                  </a:txBody>
                  <a:tcPr/>
                </a:tc>
                <a:tc>
                  <a:txBody>
                    <a:bodyPr/>
                    <a:lstStyle/>
                    <a:p>
                      <a:r>
                        <a:rPr lang="en-IR" dirty="0"/>
                        <a:t>41733.94</a:t>
                      </a:r>
                    </a:p>
                  </a:txBody>
                  <a:tcPr/>
                </a:tc>
                <a:extLst>
                  <a:ext uri="{0D108BD9-81ED-4DB2-BD59-A6C34878D82A}">
                    <a16:rowId xmlns:a16="http://schemas.microsoft.com/office/drawing/2014/main" val="827955334"/>
                  </a:ext>
                </a:extLst>
              </a:tr>
            </a:tbl>
          </a:graphicData>
        </a:graphic>
      </p:graphicFrame>
    </p:spTree>
    <p:extLst>
      <p:ext uri="{BB962C8B-B14F-4D97-AF65-F5344CB8AC3E}">
        <p14:creationId xmlns:p14="http://schemas.microsoft.com/office/powerpoint/2010/main" val="23685139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71CDC-CB6F-A741-1947-2C1ED68569D4}"/>
              </a:ext>
            </a:extLst>
          </p:cNvPr>
          <p:cNvSpPr>
            <a:spLocks noGrp="1"/>
          </p:cNvSpPr>
          <p:nvPr>
            <p:ph type="title"/>
          </p:nvPr>
        </p:nvSpPr>
        <p:spPr/>
        <p:txBody>
          <a:bodyPr/>
          <a:lstStyle/>
          <a:p>
            <a:r>
              <a:rPr lang="en-US" b="1" i="0" u="none" strike="noStrike" dirty="0">
                <a:effectLst/>
                <a:latin typeface="Söhne"/>
              </a:rPr>
              <a:t>Model Evaluation</a:t>
            </a:r>
            <a:br>
              <a:rPr lang="en-US" b="1" i="0" u="none" strike="noStrike" dirty="0">
                <a:effectLst/>
                <a:latin typeface="Söhne"/>
              </a:rPr>
            </a:br>
            <a:endParaRPr lang="en-IR" dirty="0"/>
          </a:p>
        </p:txBody>
      </p:sp>
      <p:sp>
        <p:nvSpPr>
          <p:cNvPr id="3" name="Content Placeholder 2">
            <a:extLst>
              <a:ext uri="{FF2B5EF4-FFF2-40B4-BE49-F238E27FC236}">
                <a16:creationId xmlns:a16="http://schemas.microsoft.com/office/drawing/2014/main" id="{AAE8189A-1A1D-6B54-674F-F68BF0B0A356}"/>
              </a:ext>
            </a:extLst>
          </p:cNvPr>
          <p:cNvSpPr>
            <a:spLocks noGrp="1"/>
          </p:cNvSpPr>
          <p:nvPr>
            <p:ph sz="half" idx="1"/>
          </p:nvPr>
        </p:nvSpPr>
        <p:spPr>
          <a:xfrm>
            <a:off x="1056218" y="1772357"/>
            <a:ext cx="4800000" cy="4308845"/>
          </a:xfrm>
        </p:spPr>
        <p:txBody>
          <a:bodyPr/>
          <a:lstStyle/>
          <a:p>
            <a:pPr marL="342900" indent="-342900" algn="l">
              <a:buFont typeface="Wingdings" pitchFamily="2" charset="2"/>
              <a:buChar char="Ø"/>
            </a:pPr>
            <a:r>
              <a:rPr lang="en-US" b="1" i="0" u="none" strike="noStrike" dirty="0">
                <a:effectLst/>
                <a:latin typeface="Söhne"/>
              </a:rPr>
              <a:t>Table of Estimates: ARMA(2,1,0)</a:t>
            </a:r>
            <a:endParaRPr lang="en-US" b="0" i="0" u="none" strike="noStrike" dirty="0">
              <a:effectLst/>
              <a:latin typeface="Söhne"/>
            </a:endParaRPr>
          </a:p>
          <a:p>
            <a:pPr marL="800100" lvl="1" indent="-342900"/>
            <a:r>
              <a:rPr lang="en-US" b="1" i="0" u="none" strike="noStrike" dirty="0">
                <a:effectLst/>
                <a:latin typeface="Söhne"/>
              </a:rPr>
              <a:t>AR Coefficients:</a:t>
            </a:r>
            <a:endParaRPr lang="en-US" b="0" i="0" u="none" strike="noStrike" dirty="0">
              <a:effectLst/>
              <a:latin typeface="Söhne"/>
            </a:endParaRPr>
          </a:p>
          <a:p>
            <a:pPr marL="1200150" lvl="2" indent="-285750">
              <a:buFont typeface="Courier New" panose="02070309020205020404" pitchFamily="49" charset="0"/>
              <a:buChar char="o"/>
            </a:pPr>
            <a:r>
              <a:rPr lang="en-US" b="1" i="0" u="none" strike="noStrike" dirty="0">
                <a:effectLst/>
                <a:latin typeface="Söhne"/>
              </a:rPr>
              <a:t>ar1:</a:t>
            </a:r>
            <a:r>
              <a:rPr lang="en-US" b="0" i="0" u="none" strike="noStrike" dirty="0">
                <a:effectLst/>
                <a:latin typeface="Söhne"/>
              </a:rPr>
              <a:t> 0.0712 (SE: 0.0892, t-value: 0.7974, p-value: 0.4268)</a:t>
            </a:r>
          </a:p>
          <a:p>
            <a:pPr marL="1200150" lvl="2" indent="-285750">
              <a:buFont typeface="Courier New" panose="02070309020205020404" pitchFamily="49" charset="0"/>
              <a:buChar char="o"/>
            </a:pPr>
            <a:r>
              <a:rPr lang="en-US" b="1" i="0" u="none" strike="noStrike" dirty="0">
                <a:effectLst/>
                <a:latin typeface="Söhne"/>
              </a:rPr>
              <a:t>ar2:</a:t>
            </a:r>
            <a:r>
              <a:rPr lang="en-US" b="0" i="0" u="none" strike="noStrike" dirty="0">
                <a:effectLst/>
                <a:latin typeface="Söhne"/>
              </a:rPr>
              <a:t> -0.2229 (SE: 0.0898, t-value: -2.4834, p-value: 0.0144)</a:t>
            </a:r>
          </a:p>
          <a:p>
            <a:pPr marL="800100" lvl="1" indent="-342900"/>
            <a:r>
              <a:rPr lang="en-US" b="1" i="0" u="none" strike="noStrike" dirty="0">
                <a:effectLst/>
                <a:latin typeface="Söhne"/>
              </a:rPr>
              <a:t>MA Coefficient:</a:t>
            </a:r>
            <a:endParaRPr lang="en-US" b="0" i="0" u="none" strike="noStrike" dirty="0">
              <a:effectLst/>
              <a:latin typeface="Söhne"/>
            </a:endParaRPr>
          </a:p>
          <a:p>
            <a:pPr marL="1200150" lvl="2" indent="-285750">
              <a:buFont typeface="Courier New" panose="02070309020205020404" pitchFamily="49" charset="0"/>
              <a:buChar char="o"/>
            </a:pPr>
            <a:r>
              <a:rPr lang="en-US" b="1" i="0" u="none" strike="noStrike" dirty="0">
                <a:effectLst/>
                <a:latin typeface="Söhne"/>
              </a:rPr>
              <a:t>constant:</a:t>
            </a:r>
            <a:r>
              <a:rPr lang="en-US" b="0" i="0" u="none" strike="noStrike" dirty="0">
                <a:effectLst/>
                <a:latin typeface="Söhne"/>
              </a:rPr>
              <a:t> -15.7278 (SE: 142.9845, t-value: -0.1100, p-value: 0.9126)</a:t>
            </a:r>
          </a:p>
        </p:txBody>
      </p:sp>
      <p:sp>
        <p:nvSpPr>
          <p:cNvPr id="4" name="Content Placeholder 3">
            <a:extLst>
              <a:ext uri="{FF2B5EF4-FFF2-40B4-BE49-F238E27FC236}">
                <a16:creationId xmlns:a16="http://schemas.microsoft.com/office/drawing/2014/main" id="{37F9DE62-984A-D86F-0649-555EBF5A5CBE}"/>
              </a:ext>
            </a:extLst>
          </p:cNvPr>
          <p:cNvSpPr>
            <a:spLocks noGrp="1"/>
          </p:cNvSpPr>
          <p:nvPr>
            <p:ph sz="half" idx="2"/>
          </p:nvPr>
        </p:nvSpPr>
        <p:spPr/>
        <p:txBody>
          <a:bodyPr/>
          <a:lstStyle/>
          <a:p>
            <a:pPr marL="342900" indent="-342900" algn="l">
              <a:buFont typeface="Wingdings" pitchFamily="2" charset="2"/>
              <a:buChar char="Ø"/>
            </a:pPr>
            <a:r>
              <a:rPr lang="en-US" b="1" i="0" u="none" strike="noStrike" dirty="0">
                <a:effectLst/>
                <a:latin typeface="Söhne"/>
              </a:rPr>
              <a:t>Table of Estimates: ARMA(0,1,0)</a:t>
            </a:r>
            <a:endParaRPr lang="en-US" b="0" i="0" u="none" strike="noStrike" dirty="0">
              <a:effectLst/>
              <a:latin typeface="Söhne"/>
            </a:endParaRPr>
          </a:p>
          <a:p>
            <a:pPr marL="800100" lvl="1" indent="-342900" algn="l"/>
            <a:r>
              <a:rPr lang="en-US" b="1" i="0" u="none" strike="noStrike" dirty="0">
                <a:effectLst/>
                <a:latin typeface="Söhne"/>
              </a:rPr>
              <a:t>MA Coefficient:</a:t>
            </a:r>
            <a:endParaRPr lang="en-US" b="0" i="0" u="none" strike="noStrike" dirty="0">
              <a:effectLst/>
              <a:latin typeface="Söhne"/>
            </a:endParaRPr>
          </a:p>
          <a:p>
            <a:pPr marL="1200150" lvl="2" indent="-285750" algn="l">
              <a:buFont typeface="Courier New" panose="02070309020205020404" pitchFamily="49" charset="0"/>
              <a:buChar char="o"/>
            </a:pPr>
            <a:r>
              <a:rPr lang="en-US" b="1" i="0" u="none" strike="noStrike" dirty="0">
                <a:effectLst/>
                <a:latin typeface="Söhne"/>
              </a:rPr>
              <a:t>constant:</a:t>
            </a:r>
            <a:r>
              <a:rPr lang="en-US" b="0" i="0" u="none" strike="noStrike" dirty="0">
                <a:effectLst/>
                <a:latin typeface="Söhne"/>
              </a:rPr>
              <a:t> -20.1876 (SE: 168.7913, t-value: -0.1196, p-value: 0.905)</a:t>
            </a:r>
          </a:p>
          <a:p>
            <a:endParaRPr lang="en-IR" dirty="0"/>
          </a:p>
        </p:txBody>
      </p:sp>
    </p:spTree>
    <p:extLst>
      <p:ext uri="{BB962C8B-B14F-4D97-AF65-F5344CB8AC3E}">
        <p14:creationId xmlns:p14="http://schemas.microsoft.com/office/powerpoint/2010/main" val="2586285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71CDC-CB6F-A741-1947-2C1ED68569D4}"/>
              </a:ext>
            </a:extLst>
          </p:cNvPr>
          <p:cNvSpPr>
            <a:spLocks noGrp="1"/>
          </p:cNvSpPr>
          <p:nvPr>
            <p:ph type="title"/>
          </p:nvPr>
        </p:nvSpPr>
        <p:spPr/>
        <p:txBody>
          <a:bodyPr/>
          <a:lstStyle/>
          <a:p>
            <a:r>
              <a:rPr lang="en-US" b="1" i="0" u="none" strike="noStrike" dirty="0">
                <a:effectLst/>
                <a:latin typeface="Söhne"/>
              </a:rPr>
              <a:t>Model Evaluation</a:t>
            </a:r>
            <a:br>
              <a:rPr lang="en-US" b="1" i="0" u="none" strike="noStrike" dirty="0">
                <a:effectLst/>
                <a:latin typeface="Söhne"/>
              </a:rPr>
            </a:br>
            <a:endParaRPr lang="en-IR" dirty="0"/>
          </a:p>
        </p:txBody>
      </p:sp>
      <p:sp>
        <p:nvSpPr>
          <p:cNvPr id="3" name="Content Placeholder 2">
            <a:extLst>
              <a:ext uri="{FF2B5EF4-FFF2-40B4-BE49-F238E27FC236}">
                <a16:creationId xmlns:a16="http://schemas.microsoft.com/office/drawing/2014/main" id="{AAE8189A-1A1D-6B54-674F-F68BF0B0A356}"/>
              </a:ext>
            </a:extLst>
          </p:cNvPr>
          <p:cNvSpPr>
            <a:spLocks noGrp="1"/>
          </p:cNvSpPr>
          <p:nvPr>
            <p:ph sz="half" idx="1"/>
          </p:nvPr>
        </p:nvSpPr>
        <p:spPr>
          <a:xfrm>
            <a:off x="732127" y="1662976"/>
            <a:ext cx="4800000" cy="4308845"/>
          </a:xfrm>
        </p:spPr>
        <p:txBody>
          <a:bodyPr/>
          <a:lstStyle/>
          <a:p>
            <a:pPr marL="342900" indent="-342900">
              <a:buFont typeface="Courier New" panose="02070309020205020404" pitchFamily="49" charset="0"/>
              <a:buChar char="o"/>
            </a:pPr>
            <a:r>
              <a:rPr lang="en-US" b="1" i="0" u="none" strike="noStrike" dirty="0">
                <a:effectLst/>
                <a:latin typeface="Söhne"/>
              </a:rPr>
              <a:t>Model Assessment: ARMA(2,1,0)</a:t>
            </a:r>
            <a:endParaRPr lang="en-US" b="0" i="0" u="none" strike="noStrike" dirty="0">
              <a:effectLst/>
              <a:latin typeface="Söhne"/>
            </a:endParaRPr>
          </a:p>
          <a:p>
            <a:pPr marL="342900" indent="-342900" algn="l">
              <a:buFont typeface="Courier New" panose="02070309020205020404" pitchFamily="49" charset="0"/>
              <a:buChar char="o"/>
            </a:pPr>
            <a:endParaRPr lang="en-US" b="0" i="0" u="none" strike="noStrike" dirty="0">
              <a:effectLst/>
              <a:latin typeface="Söhne"/>
            </a:endParaRPr>
          </a:p>
          <a:p>
            <a:pPr marL="800100" lvl="1" indent="-342900" algn="l">
              <a:buFont typeface="Courier New" panose="02070309020205020404" pitchFamily="49" charset="0"/>
              <a:buChar char="o"/>
            </a:pPr>
            <a:r>
              <a:rPr lang="en-US" b="1" i="0" u="none" strike="noStrike" dirty="0">
                <a:effectLst/>
                <a:latin typeface="Söhne"/>
              </a:rPr>
              <a:t>QQ Plot:</a:t>
            </a:r>
            <a:r>
              <a:rPr lang="en-US" b="0" i="0" u="none" strike="noStrike" dirty="0">
                <a:effectLst/>
                <a:latin typeface="Söhne"/>
              </a:rPr>
              <a:t> The QQ plot for the residuals indicates conformity with normal distribution assumptions.</a:t>
            </a:r>
          </a:p>
          <a:p>
            <a:pPr marL="800100" lvl="1" indent="-342900" algn="l">
              <a:buFont typeface="Courier New" panose="02070309020205020404" pitchFamily="49" charset="0"/>
              <a:buChar char="o"/>
            </a:pPr>
            <a:r>
              <a:rPr lang="en-US" b="1" i="0" u="none" strike="noStrike" dirty="0" err="1">
                <a:effectLst/>
                <a:latin typeface="Söhne"/>
              </a:rPr>
              <a:t>Ljung</a:t>
            </a:r>
            <a:r>
              <a:rPr lang="en-US" b="1" i="0" u="none" strike="noStrike" dirty="0">
                <a:effectLst/>
                <a:latin typeface="Söhne"/>
              </a:rPr>
              <a:t>-Box Statistic:</a:t>
            </a:r>
            <a:r>
              <a:rPr lang="en-US" b="0" i="0" u="none" strike="noStrike" dirty="0">
                <a:effectLst/>
                <a:latin typeface="Söhne"/>
              </a:rPr>
              <a:t> Most p-values for the </a:t>
            </a:r>
            <a:r>
              <a:rPr lang="en-US" b="0" i="0" u="none" strike="noStrike" dirty="0" err="1">
                <a:effectLst/>
                <a:latin typeface="Söhne"/>
              </a:rPr>
              <a:t>Ljung</a:t>
            </a:r>
            <a:r>
              <a:rPr lang="en-US" b="0" i="0" u="none" strike="noStrike" dirty="0">
                <a:effectLst/>
                <a:latin typeface="Söhne"/>
              </a:rPr>
              <a:t>-Box statistic are above 0.5, suggesting no significant autocorrelation in residuals.</a:t>
            </a:r>
          </a:p>
          <a:p>
            <a:pPr marL="342900" indent="-342900">
              <a:buFont typeface="Courier New" panose="02070309020205020404" pitchFamily="49" charset="0"/>
              <a:buChar char="o"/>
            </a:pPr>
            <a:endParaRPr lang="en-IR" dirty="0"/>
          </a:p>
        </p:txBody>
      </p:sp>
      <p:pic>
        <p:nvPicPr>
          <p:cNvPr id="8" name="Content Placeholder 7">
            <a:extLst>
              <a:ext uri="{FF2B5EF4-FFF2-40B4-BE49-F238E27FC236}">
                <a16:creationId xmlns:a16="http://schemas.microsoft.com/office/drawing/2014/main" id="{1DFE419E-C92E-E0E3-FB22-9A74A65C543C}"/>
              </a:ext>
            </a:extLst>
          </p:cNvPr>
          <p:cNvPicPr>
            <a:picLocks noGrp="1" noChangeAspect="1"/>
          </p:cNvPicPr>
          <p:nvPr>
            <p:ph sz="half" idx="2"/>
          </p:nvPr>
        </p:nvPicPr>
        <p:blipFill>
          <a:blip r:embed="rId2"/>
          <a:stretch>
            <a:fillRect/>
          </a:stretch>
        </p:blipFill>
        <p:spPr>
          <a:xfrm>
            <a:off x="5699464" y="649477"/>
            <a:ext cx="6353640" cy="6081202"/>
          </a:xfrm>
        </p:spPr>
      </p:pic>
      <p:sp>
        <p:nvSpPr>
          <p:cNvPr id="9" name="TextBox 8">
            <a:extLst>
              <a:ext uri="{FF2B5EF4-FFF2-40B4-BE49-F238E27FC236}">
                <a16:creationId xmlns:a16="http://schemas.microsoft.com/office/drawing/2014/main" id="{91FC7193-DEFE-CE4D-D419-2060DCE1F5E0}"/>
              </a:ext>
            </a:extLst>
          </p:cNvPr>
          <p:cNvSpPr txBox="1"/>
          <p:nvPr/>
        </p:nvSpPr>
        <p:spPr>
          <a:xfrm>
            <a:off x="2731625" y="5764192"/>
            <a:ext cx="184731" cy="369332"/>
          </a:xfrm>
          <a:prstGeom prst="rect">
            <a:avLst/>
          </a:prstGeom>
          <a:noFill/>
        </p:spPr>
        <p:txBody>
          <a:bodyPr wrap="none" rtlCol="0">
            <a:spAutoFit/>
          </a:bodyPr>
          <a:lstStyle/>
          <a:p>
            <a:endParaRPr lang="en-IR" dirty="0"/>
          </a:p>
        </p:txBody>
      </p:sp>
    </p:spTree>
    <p:extLst>
      <p:ext uri="{BB962C8B-B14F-4D97-AF65-F5344CB8AC3E}">
        <p14:creationId xmlns:p14="http://schemas.microsoft.com/office/powerpoint/2010/main" val="5318375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71CDC-CB6F-A741-1947-2C1ED68569D4}"/>
              </a:ext>
            </a:extLst>
          </p:cNvPr>
          <p:cNvSpPr>
            <a:spLocks noGrp="1"/>
          </p:cNvSpPr>
          <p:nvPr>
            <p:ph type="title"/>
          </p:nvPr>
        </p:nvSpPr>
        <p:spPr/>
        <p:txBody>
          <a:bodyPr/>
          <a:lstStyle/>
          <a:p>
            <a:r>
              <a:rPr lang="en-US" b="1" i="0" u="none" strike="noStrike" dirty="0">
                <a:effectLst/>
                <a:latin typeface="Söhne"/>
              </a:rPr>
              <a:t>Model Evaluation</a:t>
            </a:r>
            <a:br>
              <a:rPr lang="en-US" b="1" i="0" u="none" strike="noStrike" dirty="0">
                <a:effectLst/>
                <a:latin typeface="Söhne"/>
              </a:rPr>
            </a:br>
            <a:endParaRPr lang="en-IR" dirty="0"/>
          </a:p>
        </p:txBody>
      </p:sp>
      <p:sp>
        <p:nvSpPr>
          <p:cNvPr id="4" name="Content Placeholder 3">
            <a:extLst>
              <a:ext uri="{FF2B5EF4-FFF2-40B4-BE49-F238E27FC236}">
                <a16:creationId xmlns:a16="http://schemas.microsoft.com/office/drawing/2014/main" id="{37F9DE62-984A-D86F-0649-555EBF5A5CBE}"/>
              </a:ext>
            </a:extLst>
          </p:cNvPr>
          <p:cNvSpPr>
            <a:spLocks noGrp="1"/>
          </p:cNvSpPr>
          <p:nvPr>
            <p:ph sz="half" idx="2"/>
          </p:nvPr>
        </p:nvSpPr>
        <p:spPr/>
        <p:txBody>
          <a:bodyPr/>
          <a:lstStyle/>
          <a:p>
            <a:pPr marL="342900" indent="-342900">
              <a:buFont typeface="Courier New" panose="02070309020205020404" pitchFamily="49" charset="0"/>
              <a:buChar char="o"/>
            </a:pPr>
            <a:r>
              <a:rPr lang="en-US" b="1" i="0" u="none" strike="noStrike" dirty="0">
                <a:effectLst/>
                <a:latin typeface="Söhne"/>
              </a:rPr>
              <a:t>Model Assessment: ARMA(0,1,0)</a:t>
            </a:r>
            <a:endParaRPr lang="en-US" b="0" i="0" u="none" strike="noStrike" dirty="0">
              <a:effectLst/>
              <a:latin typeface="Söhne"/>
            </a:endParaRPr>
          </a:p>
          <a:p>
            <a:pPr algn="l"/>
            <a:endParaRPr lang="en-US" b="0" i="0" u="none" strike="noStrike" dirty="0">
              <a:effectLst/>
              <a:latin typeface="Söhne"/>
            </a:endParaRPr>
          </a:p>
          <a:p>
            <a:pPr marL="800100" lvl="1" indent="-342900" algn="l">
              <a:buFont typeface="Courier New" panose="02070309020205020404" pitchFamily="49" charset="0"/>
              <a:buChar char="o"/>
            </a:pPr>
            <a:r>
              <a:rPr lang="en-US" b="1" i="0" u="none" strike="noStrike" dirty="0">
                <a:effectLst/>
                <a:latin typeface="Söhne"/>
              </a:rPr>
              <a:t>QQ Plot:</a:t>
            </a:r>
            <a:r>
              <a:rPr lang="en-US" b="0" i="0" u="none" strike="noStrike" dirty="0">
                <a:effectLst/>
                <a:latin typeface="Söhne"/>
              </a:rPr>
              <a:t> The QQ plot indicates normal distribution of residuals.</a:t>
            </a:r>
          </a:p>
          <a:p>
            <a:pPr marL="800100" lvl="1" indent="-342900" algn="l">
              <a:buFont typeface="Courier New" panose="02070309020205020404" pitchFamily="49" charset="0"/>
              <a:buChar char="o"/>
            </a:pPr>
            <a:r>
              <a:rPr lang="en-US" b="1" i="0" u="none" strike="noStrike" dirty="0" err="1">
                <a:effectLst/>
                <a:latin typeface="Söhne"/>
              </a:rPr>
              <a:t>Ljung</a:t>
            </a:r>
            <a:r>
              <a:rPr lang="en-US" b="1" i="0" u="none" strike="noStrike" dirty="0">
                <a:effectLst/>
                <a:latin typeface="Söhne"/>
              </a:rPr>
              <a:t>-Box Statistic:</a:t>
            </a:r>
            <a:r>
              <a:rPr lang="en-US" b="0" i="0" u="none" strike="noStrike" dirty="0">
                <a:effectLst/>
                <a:latin typeface="Söhne"/>
              </a:rPr>
              <a:t> Lower p-values for the </a:t>
            </a:r>
            <a:r>
              <a:rPr lang="en-US" b="0" i="0" u="none" strike="noStrike" dirty="0" err="1">
                <a:effectLst/>
                <a:latin typeface="Söhne"/>
              </a:rPr>
              <a:t>Ljung</a:t>
            </a:r>
            <a:r>
              <a:rPr lang="en-US" b="0" i="0" u="none" strike="noStrike" dirty="0">
                <a:effectLst/>
                <a:latin typeface="Söhne"/>
              </a:rPr>
              <a:t>-Box statistic (below 0.2) suggest more significant autocorrelation in residuals compared to ARMA(2,1,0).</a:t>
            </a:r>
          </a:p>
          <a:p>
            <a:pPr marL="342900" indent="-342900">
              <a:buFont typeface="Courier New" panose="02070309020205020404" pitchFamily="49" charset="0"/>
              <a:buChar char="o"/>
            </a:pPr>
            <a:endParaRPr lang="en-IR" dirty="0"/>
          </a:p>
        </p:txBody>
      </p:sp>
      <p:pic>
        <p:nvPicPr>
          <p:cNvPr id="8" name="Content Placeholder 7">
            <a:extLst>
              <a:ext uri="{FF2B5EF4-FFF2-40B4-BE49-F238E27FC236}">
                <a16:creationId xmlns:a16="http://schemas.microsoft.com/office/drawing/2014/main" id="{257057A5-F5AA-DFA1-FCCB-520E210EAE46}"/>
              </a:ext>
            </a:extLst>
          </p:cNvPr>
          <p:cNvPicPr>
            <a:picLocks noGrp="1" noChangeAspect="1"/>
          </p:cNvPicPr>
          <p:nvPr>
            <p:ph sz="half" idx="1"/>
          </p:nvPr>
        </p:nvPicPr>
        <p:blipFill>
          <a:blip r:embed="rId2"/>
          <a:stretch>
            <a:fillRect/>
          </a:stretch>
        </p:blipFill>
        <p:spPr>
          <a:xfrm>
            <a:off x="649170" y="1187848"/>
            <a:ext cx="5723270" cy="5477863"/>
          </a:xfrm>
        </p:spPr>
      </p:pic>
    </p:spTree>
    <p:extLst>
      <p:ext uri="{BB962C8B-B14F-4D97-AF65-F5344CB8AC3E}">
        <p14:creationId xmlns:p14="http://schemas.microsoft.com/office/powerpoint/2010/main" val="24039670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71CDC-CB6F-A741-1947-2C1ED68569D4}"/>
              </a:ext>
            </a:extLst>
          </p:cNvPr>
          <p:cNvSpPr>
            <a:spLocks noGrp="1"/>
          </p:cNvSpPr>
          <p:nvPr>
            <p:ph type="title"/>
          </p:nvPr>
        </p:nvSpPr>
        <p:spPr/>
        <p:txBody>
          <a:bodyPr/>
          <a:lstStyle/>
          <a:p>
            <a:r>
              <a:rPr lang="en-US" b="1" i="0" u="none" strike="noStrike" dirty="0">
                <a:effectLst/>
                <a:latin typeface="Söhne"/>
              </a:rPr>
              <a:t>Model Evaluation</a:t>
            </a:r>
            <a:br>
              <a:rPr lang="en-US" b="1" i="0" u="none" strike="noStrike" dirty="0">
                <a:effectLst/>
                <a:latin typeface="Söhne"/>
              </a:rPr>
            </a:br>
            <a:endParaRPr lang="en-IR" dirty="0"/>
          </a:p>
        </p:txBody>
      </p:sp>
      <p:sp>
        <p:nvSpPr>
          <p:cNvPr id="3" name="Content Placeholder 2">
            <a:extLst>
              <a:ext uri="{FF2B5EF4-FFF2-40B4-BE49-F238E27FC236}">
                <a16:creationId xmlns:a16="http://schemas.microsoft.com/office/drawing/2014/main" id="{AAE8189A-1A1D-6B54-674F-F68BF0B0A356}"/>
              </a:ext>
            </a:extLst>
          </p:cNvPr>
          <p:cNvSpPr>
            <a:spLocks noGrp="1"/>
          </p:cNvSpPr>
          <p:nvPr>
            <p:ph sz="half" idx="1"/>
          </p:nvPr>
        </p:nvSpPr>
        <p:spPr>
          <a:xfrm>
            <a:off x="1056218" y="1494565"/>
            <a:ext cx="4800000" cy="4308845"/>
          </a:xfrm>
        </p:spPr>
        <p:txBody>
          <a:bodyPr/>
          <a:lstStyle/>
          <a:p>
            <a:pPr marL="342900" indent="-342900" algn="l">
              <a:buFont typeface="Wingdings" pitchFamily="2" charset="2"/>
              <a:buChar char="Ø"/>
            </a:pPr>
            <a:r>
              <a:rPr lang="en-US" b="1" i="0" u="none" strike="noStrike" dirty="0">
                <a:effectLst/>
                <a:latin typeface="Söhne"/>
              </a:rPr>
              <a:t>Conclusion: ARMA(2,1,0)</a:t>
            </a:r>
          </a:p>
          <a:p>
            <a:pPr marL="342900" indent="-342900" algn="l">
              <a:buFont typeface="Wingdings" pitchFamily="2" charset="2"/>
              <a:buChar char="Ø"/>
            </a:pPr>
            <a:endParaRPr lang="en-US" b="1" i="0" u="none" strike="noStrike" dirty="0">
              <a:effectLst/>
              <a:latin typeface="Söhne"/>
            </a:endParaRPr>
          </a:p>
          <a:p>
            <a:pPr marL="742950" lvl="1" indent="-285750" algn="l">
              <a:buFont typeface="Arial" panose="020B0604020202020204" pitchFamily="34" charset="0"/>
              <a:buChar char="•"/>
            </a:pPr>
            <a:r>
              <a:rPr lang="en-US" b="0" i="0" u="none" strike="noStrike" dirty="0">
                <a:effectLst/>
                <a:latin typeface="Söhne"/>
              </a:rPr>
              <a:t>The ARMA(2,1,0) model demonstrates adequacy in capturing the temporal dependencies in the Bitcoin daily closing prices.</a:t>
            </a:r>
          </a:p>
          <a:p>
            <a:pPr marL="742950" lvl="1" indent="-285750" algn="l">
              <a:buFont typeface="Arial" panose="020B0604020202020204" pitchFamily="34" charset="0"/>
              <a:buChar char="•"/>
            </a:pPr>
            <a:endParaRPr lang="en-US" b="0" i="0" u="none" strike="noStrike" dirty="0">
              <a:effectLst/>
              <a:latin typeface="Söhne"/>
            </a:endParaRPr>
          </a:p>
          <a:p>
            <a:pPr marL="342900" indent="-342900" algn="l">
              <a:buFont typeface="Wingdings" pitchFamily="2" charset="2"/>
              <a:buChar char="Ø"/>
            </a:pPr>
            <a:endParaRPr lang="en-US" b="0" i="0" u="none" strike="noStrike" dirty="0">
              <a:effectLst/>
              <a:latin typeface="Söhne"/>
            </a:endParaRPr>
          </a:p>
        </p:txBody>
      </p:sp>
      <p:sp>
        <p:nvSpPr>
          <p:cNvPr id="4" name="Content Placeholder 3">
            <a:extLst>
              <a:ext uri="{FF2B5EF4-FFF2-40B4-BE49-F238E27FC236}">
                <a16:creationId xmlns:a16="http://schemas.microsoft.com/office/drawing/2014/main" id="{37F9DE62-984A-D86F-0649-555EBF5A5CBE}"/>
              </a:ext>
            </a:extLst>
          </p:cNvPr>
          <p:cNvSpPr>
            <a:spLocks noGrp="1"/>
          </p:cNvSpPr>
          <p:nvPr>
            <p:ph sz="half" idx="2"/>
          </p:nvPr>
        </p:nvSpPr>
        <p:spPr>
          <a:xfrm>
            <a:off x="6577083" y="1494565"/>
            <a:ext cx="4800000" cy="4308845"/>
          </a:xfrm>
        </p:spPr>
        <p:txBody>
          <a:bodyPr/>
          <a:lstStyle/>
          <a:p>
            <a:pPr marL="342900" indent="-342900">
              <a:buFont typeface="Wingdings" pitchFamily="2" charset="2"/>
              <a:buChar char="Ø"/>
            </a:pPr>
            <a:r>
              <a:rPr lang="en-US" b="1" i="0" u="none" strike="noStrike" dirty="0">
                <a:effectLst/>
                <a:latin typeface="Söhne"/>
              </a:rPr>
              <a:t>Conclusion:</a:t>
            </a:r>
            <a:r>
              <a:rPr lang="en-US" b="1" dirty="0">
                <a:latin typeface="Söhne"/>
              </a:rPr>
              <a:t> </a:t>
            </a:r>
            <a:r>
              <a:rPr lang="en-US" b="1" i="0" u="none" strike="noStrike" dirty="0">
                <a:effectLst/>
                <a:latin typeface="Söhne"/>
              </a:rPr>
              <a:t>ARMA(0,1,0)</a:t>
            </a:r>
          </a:p>
          <a:p>
            <a:pPr marL="342900" indent="-342900">
              <a:buFont typeface="Wingdings" pitchFamily="2" charset="2"/>
              <a:buChar char="Ø"/>
            </a:pPr>
            <a:endParaRPr lang="en-US" b="0" i="0" u="none" strike="noStrike" dirty="0">
              <a:effectLst/>
              <a:latin typeface="Söhne"/>
            </a:endParaRPr>
          </a:p>
          <a:p>
            <a:pPr marL="342900" indent="-342900" algn="l">
              <a:buFont typeface="Arial" panose="020B0604020202020204" pitchFamily="34" charset="0"/>
              <a:buChar char="•"/>
            </a:pPr>
            <a:r>
              <a:rPr lang="en-US" sz="2000" dirty="0">
                <a:latin typeface="Söhne"/>
              </a:rPr>
              <a:t>The ARMA(0,1,0) model, while simpler, exhibits more correlated residuals based on the </a:t>
            </a:r>
            <a:r>
              <a:rPr lang="en-US" sz="2000" dirty="0" err="1">
                <a:latin typeface="Söhne"/>
              </a:rPr>
              <a:t>Ljung</a:t>
            </a:r>
            <a:r>
              <a:rPr lang="en-US" sz="2000" dirty="0">
                <a:latin typeface="Söhne"/>
              </a:rPr>
              <a:t>-Box statistic.</a:t>
            </a:r>
          </a:p>
        </p:txBody>
      </p:sp>
    </p:spTree>
    <p:extLst>
      <p:ext uri="{BB962C8B-B14F-4D97-AF65-F5344CB8AC3E}">
        <p14:creationId xmlns:p14="http://schemas.microsoft.com/office/powerpoint/2010/main" val="1572906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71CDC-CB6F-A741-1947-2C1ED68569D4}"/>
              </a:ext>
            </a:extLst>
          </p:cNvPr>
          <p:cNvSpPr>
            <a:spLocks noGrp="1"/>
          </p:cNvSpPr>
          <p:nvPr>
            <p:ph type="title"/>
          </p:nvPr>
        </p:nvSpPr>
        <p:spPr/>
        <p:txBody>
          <a:bodyPr/>
          <a:lstStyle/>
          <a:p>
            <a:r>
              <a:rPr lang="en-US" b="1" i="0" u="none" strike="noStrike" dirty="0">
                <a:effectLst/>
                <a:latin typeface="Söhne"/>
              </a:rPr>
              <a:t>Model Evaluation</a:t>
            </a:r>
            <a:br>
              <a:rPr lang="en-US" b="1" i="0" u="none" strike="noStrike" dirty="0">
                <a:effectLst/>
                <a:latin typeface="Söhne"/>
              </a:rPr>
            </a:br>
            <a:endParaRPr lang="en-IR" dirty="0"/>
          </a:p>
        </p:txBody>
      </p:sp>
      <p:sp>
        <p:nvSpPr>
          <p:cNvPr id="3" name="Content Placeholder 2">
            <a:extLst>
              <a:ext uri="{FF2B5EF4-FFF2-40B4-BE49-F238E27FC236}">
                <a16:creationId xmlns:a16="http://schemas.microsoft.com/office/drawing/2014/main" id="{AAE8189A-1A1D-6B54-674F-F68BF0B0A356}"/>
              </a:ext>
            </a:extLst>
          </p:cNvPr>
          <p:cNvSpPr>
            <a:spLocks noGrp="1"/>
          </p:cNvSpPr>
          <p:nvPr>
            <p:ph sz="half" idx="1"/>
          </p:nvPr>
        </p:nvSpPr>
        <p:spPr>
          <a:xfrm>
            <a:off x="1056218" y="1494565"/>
            <a:ext cx="4800000" cy="4308845"/>
          </a:xfrm>
        </p:spPr>
        <p:txBody>
          <a:bodyPr/>
          <a:lstStyle/>
          <a:p>
            <a:pPr marL="342900" indent="-342900" algn="l">
              <a:buFont typeface="Wingdings" pitchFamily="2" charset="2"/>
              <a:buChar char="Ø"/>
            </a:pPr>
            <a:r>
              <a:rPr lang="en-US" b="1" i="0" u="none" strike="noStrike" dirty="0">
                <a:effectLst/>
                <a:latin typeface="Söhne"/>
              </a:rPr>
              <a:t>Conclusion: ARMA(2,1,0)</a:t>
            </a:r>
          </a:p>
          <a:p>
            <a:pPr marL="342900" indent="-342900" algn="l">
              <a:buFont typeface="Wingdings" pitchFamily="2" charset="2"/>
              <a:buChar char="Ø"/>
            </a:pPr>
            <a:endParaRPr lang="en-US" b="1" i="0" u="none" strike="noStrike" dirty="0">
              <a:effectLst/>
              <a:latin typeface="Söhne"/>
            </a:endParaRPr>
          </a:p>
          <a:p>
            <a:pPr marL="742950" lvl="1" indent="-285750" algn="l">
              <a:buFont typeface="Arial" panose="020B0604020202020204" pitchFamily="34" charset="0"/>
              <a:buChar char="•"/>
            </a:pPr>
            <a:r>
              <a:rPr lang="en-US" b="0" i="0" u="none" strike="noStrike" dirty="0">
                <a:effectLst/>
                <a:latin typeface="Söhne"/>
              </a:rPr>
              <a:t>The ARMA(2,1,0) model demonstrates adequacy in capturing the temporal dependencies in the Bitcoin daily closing prices.</a:t>
            </a:r>
          </a:p>
          <a:p>
            <a:pPr marL="742950" lvl="1" indent="-285750" algn="l">
              <a:buFont typeface="Arial" panose="020B0604020202020204" pitchFamily="34" charset="0"/>
              <a:buChar char="•"/>
            </a:pPr>
            <a:r>
              <a:rPr lang="en-US" b="0" i="0" u="none" strike="noStrike" dirty="0">
                <a:effectLst/>
                <a:latin typeface="Söhne"/>
              </a:rPr>
              <a:t>The residuals appear to be normally distributed, and autocorrelation is not significant based on the </a:t>
            </a:r>
            <a:r>
              <a:rPr lang="en-US" b="0" i="0" u="none" strike="noStrike" dirty="0" err="1">
                <a:effectLst/>
                <a:latin typeface="Söhne"/>
              </a:rPr>
              <a:t>Ljung</a:t>
            </a:r>
            <a:r>
              <a:rPr lang="en-US" b="0" i="0" u="none" strike="noStrike" dirty="0">
                <a:effectLst/>
                <a:latin typeface="Söhne"/>
              </a:rPr>
              <a:t>-Box statistic.</a:t>
            </a:r>
          </a:p>
          <a:p>
            <a:pPr marL="742950" lvl="1" indent="-285750" algn="l">
              <a:buFont typeface="Arial" panose="020B0604020202020204" pitchFamily="34" charset="0"/>
              <a:buChar char="•"/>
            </a:pPr>
            <a:endParaRPr lang="en-US" dirty="0">
              <a:latin typeface="Söhne"/>
            </a:endParaRPr>
          </a:p>
          <a:p>
            <a:pPr marL="742950" lvl="1" indent="-285750" algn="l">
              <a:buFont typeface="Arial" panose="020B0604020202020204" pitchFamily="34" charset="0"/>
              <a:buChar char="•"/>
            </a:pPr>
            <a:endParaRPr lang="en-US" b="0" i="0" u="none" strike="noStrike" dirty="0">
              <a:effectLst/>
              <a:latin typeface="Söhne"/>
            </a:endParaRPr>
          </a:p>
          <a:p>
            <a:pPr marL="342900" indent="-342900" algn="l">
              <a:buFont typeface="Wingdings" pitchFamily="2" charset="2"/>
              <a:buChar char="Ø"/>
            </a:pPr>
            <a:endParaRPr lang="en-US" b="0" i="0" u="none" strike="noStrike" dirty="0">
              <a:effectLst/>
              <a:latin typeface="Söhne"/>
            </a:endParaRPr>
          </a:p>
        </p:txBody>
      </p:sp>
      <p:sp>
        <p:nvSpPr>
          <p:cNvPr id="4" name="Content Placeholder 3">
            <a:extLst>
              <a:ext uri="{FF2B5EF4-FFF2-40B4-BE49-F238E27FC236}">
                <a16:creationId xmlns:a16="http://schemas.microsoft.com/office/drawing/2014/main" id="{37F9DE62-984A-D86F-0649-555EBF5A5CBE}"/>
              </a:ext>
            </a:extLst>
          </p:cNvPr>
          <p:cNvSpPr>
            <a:spLocks noGrp="1"/>
          </p:cNvSpPr>
          <p:nvPr>
            <p:ph sz="half" idx="2"/>
          </p:nvPr>
        </p:nvSpPr>
        <p:spPr>
          <a:xfrm>
            <a:off x="6577083" y="1494565"/>
            <a:ext cx="4800000" cy="4308845"/>
          </a:xfrm>
        </p:spPr>
        <p:txBody>
          <a:bodyPr/>
          <a:lstStyle/>
          <a:p>
            <a:pPr marL="342900" indent="-342900">
              <a:buFont typeface="Wingdings" pitchFamily="2" charset="2"/>
              <a:buChar char="Ø"/>
            </a:pPr>
            <a:r>
              <a:rPr lang="en-US" b="1" i="0" u="none" strike="noStrike" dirty="0">
                <a:effectLst/>
                <a:latin typeface="Söhne"/>
              </a:rPr>
              <a:t>Conclusion:</a:t>
            </a:r>
            <a:r>
              <a:rPr lang="en-US" b="1" dirty="0">
                <a:latin typeface="Söhne"/>
              </a:rPr>
              <a:t> </a:t>
            </a:r>
            <a:r>
              <a:rPr lang="en-US" b="1" i="0" u="none" strike="noStrike" dirty="0">
                <a:effectLst/>
                <a:latin typeface="Söhne"/>
              </a:rPr>
              <a:t>ARMA(0,1,0)</a:t>
            </a:r>
          </a:p>
          <a:p>
            <a:pPr marL="342900" indent="-342900">
              <a:buFont typeface="Wingdings" pitchFamily="2" charset="2"/>
              <a:buChar char="Ø"/>
            </a:pPr>
            <a:endParaRPr lang="en-US" b="0" i="0" u="none" strike="noStrike" dirty="0">
              <a:effectLst/>
              <a:latin typeface="Söhne"/>
            </a:endParaRPr>
          </a:p>
          <a:p>
            <a:pPr marL="342900" indent="-342900" algn="l">
              <a:buFont typeface="Arial" panose="020B0604020202020204" pitchFamily="34" charset="0"/>
              <a:buChar char="•"/>
            </a:pPr>
            <a:r>
              <a:rPr lang="en-US" sz="2000" dirty="0">
                <a:latin typeface="Söhne"/>
              </a:rPr>
              <a:t>The ARMA(0,1,0) model, while simpler, exhibits more correlated residuals based on the </a:t>
            </a:r>
            <a:r>
              <a:rPr lang="en-US" sz="2000" dirty="0" err="1">
                <a:latin typeface="Söhne"/>
              </a:rPr>
              <a:t>Ljung</a:t>
            </a:r>
            <a:r>
              <a:rPr lang="en-US" sz="2000" dirty="0">
                <a:latin typeface="Söhne"/>
              </a:rPr>
              <a:t>-Box statistic.</a:t>
            </a:r>
          </a:p>
          <a:p>
            <a:pPr marL="342900" indent="-342900" algn="l">
              <a:buFont typeface="Arial" panose="020B0604020202020204" pitchFamily="34" charset="0"/>
              <a:buChar char="•"/>
            </a:pPr>
            <a:r>
              <a:rPr lang="en-US" sz="2000" dirty="0">
                <a:latin typeface="Söhne"/>
              </a:rPr>
              <a:t>The trade-off between model complexity and residual correlation should be carefully considered.</a:t>
            </a:r>
          </a:p>
        </p:txBody>
      </p:sp>
    </p:spTree>
    <p:extLst>
      <p:ext uri="{BB962C8B-B14F-4D97-AF65-F5344CB8AC3E}">
        <p14:creationId xmlns:p14="http://schemas.microsoft.com/office/powerpoint/2010/main" val="2557114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BB5BE-EA35-8544-805A-98AF2D879867}"/>
              </a:ext>
            </a:extLst>
          </p:cNvPr>
          <p:cNvSpPr>
            <a:spLocks noGrp="1"/>
          </p:cNvSpPr>
          <p:nvPr>
            <p:ph type="title"/>
          </p:nvPr>
        </p:nvSpPr>
        <p:spPr/>
        <p:txBody>
          <a:bodyPr>
            <a:scene3d>
              <a:camera prst="orthographicFront"/>
              <a:lightRig rig="harsh" dir="t"/>
            </a:scene3d>
            <a:sp3d extrusionH="57150" prstMaterial="matte">
              <a:bevelT w="63500" h="12700" prst="angle"/>
              <a:contourClr>
                <a:schemeClr val="bg1">
                  <a:lumMod val="65000"/>
                </a:schemeClr>
              </a:contourClr>
            </a:sp3d>
          </a:bodyPr>
          <a:lstStyle/>
          <a:p>
            <a:r>
              <a:rPr lang="en-US" b="1" i="0" u="none" strike="noStrike" cap="none" dirty="0">
                <a:ln/>
                <a:solidFill>
                  <a:schemeClr val="accent3"/>
                </a:solidFill>
                <a:latin typeface="Söhne"/>
              </a:rPr>
              <a:t>INTRODUCTION TO BITCOIN CRYPTOCURRENCY</a:t>
            </a:r>
            <a:br>
              <a:rPr lang="en-US" b="1" i="0" u="none" strike="noStrike" cap="none" dirty="0">
                <a:ln/>
                <a:solidFill>
                  <a:schemeClr val="accent3"/>
                </a:solidFill>
                <a:latin typeface="Söhne"/>
              </a:rPr>
            </a:br>
            <a:endParaRPr lang="en-US" b="1" cap="none" dirty="0">
              <a:ln/>
              <a:solidFill>
                <a:schemeClr val="accent3"/>
              </a:solidFill>
            </a:endParaRPr>
          </a:p>
        </p:txBody>
      </p:sp>
      <p:graphicFrame>
        <p:nvGraphicFramePr>
          <p:cNvPr id="4" name="Table 3">
            <a:extLst>
              <a:ext uri="{FF2B5EF4-FFF2-40B4-BE49-F238E27FC236}">
                <a16:creationId xmlns:a16="http://schemas.microsoft.com/office/drawing/2014/main" id="{1671DEBA-A25F-C364-B1C9-12179EE3EE8D}"/>
              </a:ext>
            </a:extLst>
          </p:cNvPr>
          <p:cNvGraphicFramePr>
            <a:graphicFrameLocks noGrp="1"/>
          </p:cNvGraphicFramePr>
          <p:nvPr/>
        </p:nvGraphicFramePr>
        <p:xfrm>
          <a:off x="935038" y="1492250"/>
          <a:ext cx="10321924" cy="874395"/>
        </p:xfrm>
        <a:graphic>
          <a:graphicData uri="http://schemas.openxmlformats.org/drawingml/2006/table">
            <a:tbl>
              <a:tblPr/>
              <a:tblGrid>
                <a:gridCol w="1758950">
                  <a:extLst>
                    <a:ext uri="{9D8B030D-6E8A-4147-A177-3AD203B41FA5}">
                      <a16:colId xmlns:a16="http://schemas.microsoft.com/office/drawing/2014/main" val="3910920764"/>
                    </a:ext>
                  </a:extLst>
                </a:gridCol>
                <a:gridCol w="8562974">
                  <a:extLst>
                    <a:ext uri="{9D8B030D-6E8A-4147-A177-3AD203B41FA5}">
                      <a16:colId xmlns:a16="http://schemas.microsoft.com/office/drawing/2014/main" val="2257464137"/>
                    </a:ext>
                  </a:extLst>
                </a:gridCol>
              </a:tblGrid>
              <a:tr h="760095">
                <a:tc>
                  <a:txBody>
                    <a:bodyPr/>
                    <a:lstStyle/>
                    <a:p>
                      <a:pPr algn="l" fontAlgn="t"/>
                      <a:endParaRPr lang="en-IR" sz="1600">
                        <a:effectLst/>
                      </a:endParaRPr>
                    </a:p>
                  </a:txBody>
                  <a:tcPr marL="47625" marR="47625" marT="190500" marB="47625">
                    <a:lnL>
                      <a:noFill/>
                    </a:lnL>
                    <a:lnR>
                      <a:noFill/>
                    </a:lnR>
                    <a:lnT>
                      <a:noFill/>
                    </a:lnT>
                    <a:lnB>
                      <a:noFill/>
                    </a:lnB>
                  </a:tcPr>
                </a:tc>
                <a:tc>
                  <a:txBody>
                    <a:bodyPr/>
                    <a:lstStyle/>
                    <a:p>
                      <a:pPr algn="l" fontAlgn="t"/>
                      <a:r>
                        <a:rPr lang="en-US" sz="1600" b="1" dirty="0">
                          <a:solidFill>
                            <a:srgbClr val="4C4E56"/>
                          </a:solidFill>
                          <a:effectLst/>
                          <a:latin typeface="OpenSans-Regular"/>
                        </a:rPr>
                        <a:t>Crypto What? –</a:t>
                      </a:r>
                      <a:r>
                        <a:rPr lang="en-US" sz="1600" dirty="0">
                          <a:solidFill>
                            <a:srgbClr val="4C4E56"/>
                          </a:solidFill>
                          <a:effectLst/>
                          <a:latin typeface="OpenSans-Regular"/>
                        </a:rPr>
                        <a:t> Cryptocurrency is a new type of digital currency that's an alternative to the US dollar and other traditional currencies. Bitcoin was created in 2009 and is the largest and oldest cryptocurrency. </a:t>
                      </a:r>
                      <a:endParaRPr lang="en-US" sz="1600" dirty="0">
                        <a:effectLst/>
                      </a:endParaRPr>
                    </a:p>
                  </a:txBody>
                  <a:tcPr marL="47625" marR="47625" marT="95250" marB="47625">
                    <a:lnL>
                      <a:noFill/>
                    </a:lnL>
                    <a:lnR>
                      <a:noFill/>
                    </a:lnR>
                    <a:lnT>
                      <a:noFill/>
                    </a:lnT>
                    <a:lnB>
                      <a:noFill/>
                    </a:lnB>
                  </a:tcPr>
                </a:tc>
                <a:extLst>
                  <a:ext uri="{0D108BD9-81ED-4DB2-BD59-A6C34878D82A}">
                    <a16:rowId xmlns:a16="http://schemas.microsoft.com/office/drawing/2014/main" val="2062365515"/>
                  </a:ext>
                </a:extLst>
              </a:tr>
            </a:tbl>
          </a:graphicData>
        </a:graphic>
      </p:graphicFrame>
      <p:pic>
        <p:nvPicPr>
          <p:cNvPr id="4097" name="Picture 1" descr="number one">
            <a:extLst>
              <a:ext uri="{FF2B5EF4-FFF2-40B4-BE49-F238E27FC236}">
                <a16:creationId xmlns:a16="http://schemas.microsoft.com/office/drawing/2014/main" id="{4AC81E65-3AA0-978C-9D57-5945E60031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918" y="1401157"/>
            <a:ext cx="1151466" cy="8713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a:extLst>
              <a:ext uri="{FF2B5EF4-FFF2-40B4-BE49-F238E27FC236}">
                <a16:creationId xmlns:a16="http://schemas.microsoft.com/office/drawing/2014/main" id="{4C7E261F-F0F8-E843-D372-CF1252DDD507}"/>
              </a:ext>
            </a:extLst>
          </p:cNvPr>
          <p:cNvGraphicFramePr>
            <a:graphicFrameLocks noGrp="1"/>
          </p:cNvGraphicFramePr>
          <p:nvPr>
            <p:extLst>
              <p:ext uri="{D42A27DB-BD31-4B8C-83A1-F6EECF244321}">
                <p14:modId xmlns:p14="http://schemas.microsoft.com/office/powerpoint/2010/main" val="2593617730"/>
              </p:ext>
            </p:extLst>
          </p:nvPr>
        </p:nvGraphicFramePr>
        <p:xfrm>
          <a:off x="746777" y="2648634"/>
          <a:ext cx="10321924" cy="1362075"/>
        </p:xfrm>
        <a:graphic>
          <a:graphicData uri="http://schemas.openxmlformats.org/drawingml/2006/table">
            <a:tbl>
              <a:tblPr/>
              <a:tblGrid>
                <a:gridCol w="2101850">
                  <a:extLst>
                    <a:ext uri="{9D8B030D-6E8A-4147-A177-3AD203B41FA5}">
                      <a16:colId xmlns:a16="http://schemas.microsoft.com/office/drawing/2014/main" val="4003933590"/>
                    </a:ext>
                  </a:extLst>
                </a:gridCol>
                <a:gridCol w="8220074">
                  <a:extLst>
                    <a:ext uri="{9D8B030D-6E8A-4147-A177-3AD203B41FA5}">
                      <a16:colId xmlns:a16="http://schemas.microsoft.com/office/drawing/2014/main" val="3064459957"/>
                    </a:ext>
                  </a:extLst>
                </a:gridCol>
              </a:tblGrid>
              <a:tr h="965835">
                <a:tc>
                  <a:txBody>
                    <a:bodyPr/>
                    <a:lstStyle/>
                    <a:p>
                      <a:pPr algn="l" fontAlgn="t"/>
                      <a:endParaRPr lang="en-IR" sz="1200" b="0">
                        <a:effectLst/>
                      </a:endParaRPr>
                    </a:p>
                  </a:txBody>
                  <a:tcPr marL="47625" marR="47625" marT="190500" marB="47625">
                    <a:lnL>
                      <a:noFill/>
                    </a:lnL>
                    <a:lnR>
                      <a:noFill/>
                    </a:lnR>
                    <a:lnT>
                      <a:noFill/>
                    </a:lnT>
                    <a:lnB>
                      <a:noFill/>
                    </a:lnB>
                  </a:tcPr>
                </a:tc>
                <a:tc>
                  <a:txBody>
                    <a:bodyPr/>
                    <a:lstStyle/>
                    <a:p>
                      <a:pPr marL="0" algn="l" defTabSz="685800" rtl="0" eaLnBrk="1" fontAlgn="t" latinLnBrk="0" hangingPunct="1"/>
                      <a:r>
                        <a:rPr lang="en-US" sz="2000" b="1" kern="1200" dirty="0">
                          <a:solidFill>
                            <a:srgbClr val="4C4E56"/>
                          </a:solidFill>
                          <a:effectLst/>
                          <a:latin typeface="OpenSans-Regular"/>
                          <a:ea typeface="+mn-ea"/>
                          <a:cs typeface="+mn-cs"/>
                        </a:rPr>
                        <a:t>Put on Your Thinking Cap – </a:t>
                      </a:r>
                      <a:r>
                        <a:rPr lang="en-US" sz="2000" b="0" kern="1200" dirty="0">
                          <a:solidFill>
                            <a:srgbClr val="4C4E56"/>
                          </a:solidFill>
                          <a:effectLst/>
                          <a:latin typeface="OpenSans-Regular"/>
                          <a:ea typeface="+mn-ea"/>
                          <a:cs typeface="+mn-cs"/>
                        </a:rPr>
                        <a:t>Bitcoin is created when programmers solve complex computations that are added to the blockchain—the </a:t>
                      </a:r>
                      <a:r>
                        <a:rPr lang="en-US" sz="1800" b="0" kern="1200" dirty="0">
                          <a:solidFill>
                            <a:srgbClr val="4C4E56"/>
                          </a:solidFill>
                          <a:effectLst/>
                          <a:latin typeface="OpenSans-Regular"/>
                          <a:ea typeface="+mn-ea"/>
                          <a:cs typeface="+mn-cs"/>
                        </a:rPr>
                        <a:t>public</a:t>
                      </a:r>
                      <a:r>
                        <a:rPr lang="en-US" sz="2000" b="0" kern="1200" dirty="0">
                          <a:solidFill>
                            <a:srgbClr val="4C4E56"/>
                          </a:solidFill>
                          <a:effectLst/>
                          <a:latin typeface="OpenSans-Regular"/>
                          <a:ea typeface="+mn-ea"/>
                          <a:cs typeface="+mn-cs"/>
                        </a:rPr>
                        <a:t> ledger that records all Bitcoin transactions. This process, known as mining, requires a lot of time and significant computing power.</a:t>
                      </a:r>
                    </a:p>
                  </a:txBody>
                  <a:tcPr marL="47625" marR="47625" marT="95250" marB="47625">
                    <a:lnL>
                      <a:noFill/>
                    </a:lnL>
                    <a:lnR>
                      <a:noFill/>
                    </a:lnR>
                    <a:lnT>
                      <a:noFill/>
                    </a:lnT>
                    <a:lnB>
                      <a:noFill/>
                    </a:lnB>
                  </a:tcPr>
                </a:tc>
                <a:extLst>
                  <a:ext uri="{0D108BD9-81ED-4DB2-BD59-A6C34878D82A}">
                    <a16:rowId xmlns:a16="http://schemas.microsoft.com/office/drawing/2014/main" val="1082223426"/>
                  </a:ext>
                </a:extLst>
              </a:tr>
            </a:tbl>
          </a:graphicData>
        </a:graphic>
      </p:graphicFrame>
      <p:pic>
        <p:nvPicPr>
          <p:cNvPr id="4098" name="Picture 2" descr="number two">
            <a:extLst>
              <a:ext uri="{FF2B5EF4-FFF2-40B4-BE49-F238E27FC236}">
                <a16:creationId xmlns:a16="http://schemas.microsoft.com/office/drawing/2014/main" id="{04A45405-E0A9-84FE-7C05-400A7D27BD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3299" y="2766633"/>
            <a:ext cx="1540619" cy="115199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09016458-B0BA-C1C6-1BB5-C9C3E38ECC77}"/>
              </a:ext>
            </a:extLst>
          </p:cNvPr>
          <p:cNvGraphicFramePr>
            <a:graphicFrameLocks noGrp="1"/>
          </p:cNvGraphicFramePr>
          <p:nvPr>
            <p:extLst>
              <p:ext uri="{D42A27DB-BD31-4B8C-83A1-F6EECF244321}">
                <p14:modId xmlns:p14="http://schemas.microsoft.com/office/powerpoint/2010/main" val="983312845"/>
              </p:ext>
            </p:extLst>
          </p:nvPr>
        </p:nvGraphicFramePr>
        <p:xfrm>
          <a:off x="1348847" y="4322652"/>
          <a:ext cx="10321924" cy="965835"/>
        </p:xfrm>
        <a:graphic>
          <a:graphicData uri="http://schemas.openxmlformats.org/drawingml/2006/table">
            <a:tbl>
              <a:tblPr/>
              <a:tblGrid>
                <a:gridCol w="1687513">
                  <a:extLst>
                    <a:ext uri="{9D8B030D-6E8A-4147-A177-3AD203B41FA5}">
                      <a16:colId xmlns:a16="http://schemas.microsoft.com/office/drawing/2014/main" val="2567782926"/>
                    </a:ext>
                  </a:extLst>
                </a:gridCol>
                <a:gridCol w="8634411">
                  <a:extLst>
                    <a:ext uri="{9D8B030D-6E8A-4147-A177-3AD203B41FA5}">
                      <a16:colId xmlns:a16="http://schemas.microsoft.com/office/drawing/2014/main" val="1396978281"/>
                    </a:ext>
                  </a:extLst>
                </a:gridCol>
              </a:tblGrid>
              <a:tr h="965835">
                <a:tc>
                  <a:txBody>
                    <a:bodyPr/>
                    <a:lstStyle/>
                    <a:p>
                      <a:pPr algn="l" fontAlgn="t"/>
                      <a:endParaRPr lang="en-IR" sz="1050">
                        <a:effectLst/>
                      </a:endParaRPr>
                    </a:p>
                  </a:txBody>
                  <a:tcPr marL="47625" marR="47625" marT="190500" marB="47625">
                    <a:lnL>
                      <a:noFill/>
                    </a:lnL>
                    <a:lnR>
                      <a:noFill/>
                    </a:lnR>
                    <a:lnT>
                      <a:noFill/>
                    </a:lnT>
                    <a:lnB>
                      <a:noFill/>
                    </a:lnB>
                  </a:tcPr>
                </a:tc>
                <a:tc>
                  <a:txBody>
                    <a:bodyPr/>
                    <a:lstStyle/>
                    <a:p>
                      <a:pPr marL="0" marR="0" indent="0" algn="l" defTabSz="685800" rtl="0" eaLnBrk="1" fontAlgn="t" latinLnBrk="0" hangingPunct="1">
                        <a:lnSpc>
                          <a:spcPct val="100000"/>
                        </a:lnSpc>
                        <a:spcBef>
                          <a:spcPts val="0"/>
                        </a:spcBef>
                        <a:spcAft>
                          <a:spcPts val="0"/>
                        </a:spcAft>
                        <a:buClrTx/>
                        <a:buSzTx/>
                        <a:buFontTx/>
                        <a:buNone/>
                        <a:tabLst/>
                        <a:defRPr/>
                      </a:pPr>
                      <a:r>
                        <a:rPr lang="en-US" sz="1600" b="1" kern="1200" dirty="0">
                          <a:solidFill>
                            <a:srgbClr val="4C4E56"/>
                          </a:solidFill>
                          <a:effectLst/>
                          <a:latin typeface="OpenSans-Regular"/>
                          <a:ea typeface="+mn-ea"/>
                          <a:cs typeface="+mn-cs"/>
                        </a:rPr>
                        <a:t>Finite Supply Creates Scarcity – </a:t>
                      </a:r>
                      <a:r>
                        <a:rPr lang="en-US" sz="1600" b="0" kern="1200" dirty="0">
                          <a:solidFill>
                            <a:srgbClr val="4C4E56"/>
                          </a:solidFill>
                          <a:effectLst/>
                          <a:latin typeface="OpenSans-Regular"/>
                          <a:ea typeface="+mn-ea"/>
                          <a:cs typeface="+mn-cs"/>
                        </a:rPr>
                        <a:t>The maximum number of Bitcoins that </a:t>
                      </a:r>
                      <a:r>
                        <a:rPr lang="en-US" sz="1400" b="0" kern="1200" dirty="0">
                          <a:solidFill>
                            <a:srgbClr val="4C4E56"/>
                          </a:solidFill>
                          <a:effectLst/>
                          <a:latin typeface="OpenSans-Regular"/>
                          <a:ea typeface="+mn-ea"/>
                          <a:cs typeface="+mn-cs"/>
                        </a:rPr>
                        <a:t>will</a:t>
                      </a:r>
                      <a:r>
                        <a:rPr lang="en-US" sz="1600" b="0" kern="1200" dirty="0">
                          <a:solidFill>
                            <a:srgbClr val="4C4E56"/>
                          </a:solidFill>
                          <a:effectLst/>
                          <a:latin typeface="OpenSans-Regular"/>
                          <a:ea typeface="+mn-ea"/>
                          <a:cs typeface="+mn-cs"/>
                        </a:rPr>
                        <a:t> be created through mining is 21 million. As of February 2023, there are about 1.9 million Bitcoins left to be mined.1 This finite supply is one reason why some people believe Bitcoin will eventually increase in value over time.</a:t>
                      </a:r>
                    </a:p>
                  </a:txBody>
                  <a:tcPr marL="47625" marR="47625" marT="95250" marB="47625">
                    <a:lnL>
                      <a:noFill/>
                    </a:lnL>
                    <a:lnR>
                      <a:noFill/>
                    </a:lnR>
                    <a:lnT>
                      <a:noFill/>
                    </a:lnT>
                    <a:lnB>
                      <a:noFill/>
                    </a:lnB>
                  </a:tcPr>
                </a:tc>
                <a:extLst>
                  <a:ext uri="{0D108BD9-81ED-4DB2-BD59-A6C34878D82A}">
                    <a16:rowId xmlns:a16="http://schemas.microsoft.com/office/drawing/2014/main" val="3839377072"/>
                  </a:ext>
                </a:extLst>
              </a:tr>
            </a:tbl>
          </a:graphicData>
        </a:graphic>
      </p:graphicFrame>
      <p:pic>
        <p:nvPicPr>
          <p:cNvPr id="5" name="Picture 3" descr="number three">
            <a:extLst>
              <a:ext uri="{FF2B5EF4-FFF2-40B4-BE49-F238E27FC236}">
                <a16:creationId xmlns:a16="http://schemas.microsoft.com/office/drawing/2014/main" id="{33BE058D-1FF0-973F-233B-885FED7BB8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449" y="4486287"/>
            <a:ext cx="1023731" cy="8116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 descr="number four">
            <a:extLst>
              <a:ext uri="{FF2B5EF4-FFF2-40B4-BE49-F238E27FC236}">
                <a16:creationId xmlns:a16="http://schemas.microsoft.com/office/drawing/2014/main" id="{4407EFB9-EE6A-FB0F-42E6-7208A58416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8572" y="5542821"/>
            <a:ext cx="1143608" cy="80361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CB04531-7EC0-98EE-43AA-F7200F242712}"/>
              </a:ext>
            </a:extLst>
          </p:cNvPr>
          <p:cNvSpPr txBox="1"/>
          <p:nvPr/>
        </p:nvSpPr>
        <p:spPr>
          <a:xfrm>
            <a:off x="2972301" y="5662393"/>
            <a:ext cx="8404782" cy="646331"/>
          </a:xfrm>
          <a:prstGeom prst="rect">
            <a:avLst/>
          </a:prstGeom>
          <a:noFill/>
        </p:spPr>
        <p:txBody>
          <a:bodyPr wrap="square">
            <a:spAutoFit/>
          </a:bodyPr>
          <a:lstStyle/>
          <a:p>
            <a:r>
              <a:rPr lang="en-US" b="1" i="0" u="none" strike="noStrike" dirty="0">
                <a:solidFill>
                  <a:srgbClr val="4C4E56"/>
                </a:solidFill>
                <a:effectLst/>
                <a:latin typeface="OpenSans-Regular"/>
              </a:rPr>
              <a:t>Don't Lose Your Password! – </a:t>
            </a:r>
            <a:r>
              <a:rPr lang="en-US" b="0" i="0" u="none" strike="noStrike" dirty="0">
                <a:solidFill>
                  <a:srgbClr val="4C4E56"/>
                </a:solidFill>
                <a:effectLst/>
                <a:latin typeface="OpenSans-Regular"/>
              </a:rPr>
              <a:t>Around 20% of Bitcoin, valued at approximately $140 billion, is lost forever because people forgot their passwords.</a:t>
            </a:r>
            <a:endParaRPr lang="en-IR" dirty="0"/>
          </a:p>
        </p:txBody>
      </p:sp>
    </p:spTree>
    <p:extLst>
      <p:ext uri="{BB962C8B-B14F-4D97-AF65-F5344CB8AC3E}">
        <p14:creationId xmlns:p14="http://schemas.microsoft.com/office/powerpoint/2010/main" val="10016143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71CDC-CB6F-A741-1947-2C1ED68569D4}"/>
              </a:ext>
            </a:extLst>
          </p:cNvPr>
          <p:cNvSpPr>
            <a:spLocks noGrp="1"/>
          </p:cNvSpPr>
          <p:nvPr>
            <p:ph type="title"/>
          </p:nvPr>
        </p:nvSpPr>
        <p:spPr/>
        <p:txBody>
          <a:bodyPr/>
          <a:lstStyle/>
          <a:p>
            <a:r>
              <a:rPr lang="en-US" b="1" i="0" u="none" strike="noStrike" dirty="0">
                <a:effectLst/>
                <a:latin typeface="Söhne"/>
              </a:rPr>
              <a:t>Model Evaluation</a:t>
            </a:r>
            <a:br>
              <a:rPr lang="en-US" b="1" i="0" u="none" strike="noStrike" dirty="0">
                <a:effectLst/>
                <a:latin typeface="Söhne"/>
              </a:rPr>
            </a:br>
            <a:endParaRPr lang="en-IR" dirty="0"/>
          </a:p>
        </p:txBody>
      </p:sp>
      <p:sp>
        <p:nvSpPr>
          <p:cNvPr id="3" name="Content Placeholder 2">
            <a:extLst>
              <a:ext uri="{FF2B5EF4-FFF2-40B4-BE49-F238E27FC236}">
                <a16:creationId xmlns:a16="http://schemas.microsoft.com/office/drawing/2014/main" id="{AAE8189A-1A1D-6B54-674F-F68BF0B0A356}"/>
              </a:ext>
            </a:extLst>
          </p:cNvPr>
          <p:cNvSpPr>
            <a:spLocks noGrp="1"/>
          </p:cNvSpPr>
          <p:nvPr>
            <p:ph sz="half" idx="1"/>
          </p:nvPr>
        </p:nvSpPr>
        <p:spPr>
          <a:xfrm>
            <a:off x="1056218" y="1494565"/>
            <a:ext cx="4800000" cy="4308845"/>
          </a:xfrm>
        </p:spPr>
        <p:txBody>
          <a:bodyPr/>
          <a:lstStyle/>
          <a:p>
            <a:pPr marL="342900" indent="-342900" algn="l">
              <a:buFont typeface="Wingdings" pitchFamily="2" charset="2"/>
              <a:buChar char="Ø"/>
            </a:pPr>
            <a:r>
              <a:rPr lang="en-US" b="1" i="0" u="none" strike="noStrike" dirty="0">
                <a:effectLst/>
                <a:latin typeface="Söhne"/>
              </a:rPr>
              <a:t>Conclusion: ARMA(2,1,0)</a:t>
            </a:r>
          </a:p>
          <a:p>
            <a:pPr marL="342900" indent="-342900" algn="l">
              <a:buFont typeface="Wingdings" pitchFamily="2" charset="2"/>
              <a:buChar char="Ø"/>
            </a:pPr>
            <a:endParaRPr lang="en-US" b="1" i="0" u="none" strike="noStrike" dirty="0">
              <a:effectLst/>
              <a:latin typeface="Söhne"/>
            </a:endParaRPr>
          </a:p>
          <a:p>
            <a:pPr marL="742950" lvl="1" indent="-285750" algn="l">
              <a:buFont typeface="Arial" panose="020B0604020202020204" pitchFamily="34" charset="0"/>
              <a:buChar char="•"/>
            </a:pPr>
            <a:r>
              <a:rPr lang="en-US" b="0" i="0" u="none" strike="noStrike" dirty="0">
                <a:effectLst/>
                <a:latin typeface="Söhne"/>
              </a:rPr>
              <a:t>The ARMA(2,1,0) model demonstrates adequacy in capturing the temporal dependencies in the Bitcoin daily closing prices.</a:t>
            </a:r>
          </a:p>
          <a:p>
            <a:pPr marL="742950" lvl="1" indent="-285750" algn="l">
              <a:buFont typeface="Arial" panose="020B0604020202020204" pitchFamily="34" charset="0"/>
              <a:buChar char="•"/>
            </a:pPr>
            <a:r>
              <a:rPr lang="en-US" b="0" i="0" u="none" strike="noStrike" dirty="0">
                <a:effectLst/>
                <a:latin typeface="Söhne"/>
              </a:rPr>
              <a:t>The residuals appear to be normally distributed, and autocorrelation is not significant based on the </a:t>
            </a:r>
            <a:r>
              <a:rPr lang="en-US" b="0" i="0" u="none" strike="noStrike" dirty="0" err="1">
                <a:effectLst/>
                <a:latin typeface="Söhne"/>
              </a:rPr>
              <a:t>Ljung</a:t>
            </a:r>
            <a:r>
              <a:rPr lang="en-US" b="0" i="0" u="none" strike="noStrike" dirty="0">
                <a:effectLst/>
                <a:latin typeface="Söhne"/>
              </a:rPr>
              <a:t>-Box statistic.</a:t>
            </a:r>
          </a:p>
          <a:p>
            <a:pPr marL="742950" lvl="1" indent="-285750" algn="l">
              <a:buFont typeface="Arial" panose="020B0604020202020204" pitchFamily="34" charset="0"/>
              <a:buChar char="•"/>
            </a:pPr>
            <a:endParaRPr lang="en-US" dirty="0">
              <a:latin typeface="Söhne"/>
            </a:endParaRPr>
          </a:p>
          <a:p>
            <a:pPr marL="742950" lvl="1" indent="-285750" algn="l">
              <a:buFont typeface="Arial" panose="020B0604020202020204" pitchFamily="34" charset="0"/>
              <a:buChar char="•"/>
            </a:pPr>
            <a:r>
              <a:rPr lang="en-US" b="0" i="0" u="none" strike="noStrike" dirty="0">
                <a:effectLst/>
                <a:latin typeface="Söhne"/>
              </a:rPr>
              <a:t>Selected based on </a:t>
            </a:r>
            <a:r>
              <a:rPr lang="en-US" b="0" i="0" u="none" strike="noStrike" dirty="0" err="1">
                <a:effectLst/>
                <a:latin typeface="Söhne"/>
              </a:rPr>
              <a:t>AICc</a:t>
            </a:r>
            <a:r>
              <a:rPr lang="en-US" b="0" i="0" u="none" strike="noStrike" dirty="0">
                <a:effectLst/>
                <a:latin typeface="Söhne"/>
              </a:rPr>
              <a:t> and </a:t>
            </a:r>
            <a:r>
              <a:rPr lang="en-US" b="0" i="0" u="none" strike="noStrike" dirty="0" err="1">
                <a:effectLst/>
                <a:latin typeface="Söhne"/>
              </a:rPr>
              <a:t>Ljung</a:t>
            </a:r>
            <a:r>
              <a:rPr lang="en-US" b="0" i="0" u="none" strike="noStrike" dirty="0">
                <a:effectLst/>
                <a:latin typeface="Söhne"/>
              </a:rPr>
              <a:t>-Box statistic.</a:t>
            </a:r>
          </a:p>
          <a:p>
            <a:pPr marL="742950" lvl="1" indent="-285750" algn="l">
              <a:buFont typeface="Arial" panose="020B0604020202020204" pitchFamily="34" charset="0"/>
              <a:buChar char="•"/>
            </a:pPr>
            <a:endParaRPr lang="en-US" b="0" i="0" u="none" strike="noStrike" dirty="0">
              <a:effectLst/>
              <a:latin typeface="Söhne"/>
            </a:endParaRPr>
          </a:p>
          <a:p>
            <a:pPr marL="342900" indent="-342900" algn="l">
              <a:buFont typeface="Wingdings" pitchFamily="2" charset="2"/>
              <a:buChar char="Ø"/>
            </a:pPr>
            <a:endParaRPr lang="en-US" b="0" i="0" u="none" strike="noStrike" dirty="0">
              <a:effectLst/>
              <a:latin typeface="Söhne"/>
            </a:endParaRPr>
          </a:p>
        </p:txBody>
      </p:sp>
      <p:sp>
        <p:nvSpPr>
          <p:cNvPr id="4" name="Content Placeholder 3">
            <a:extLst>
              <a:ext uri="{FF2B5EF4-FFF2-40B4-BE49-F238E27FC236}">
                <a16:creationId xmlns:a16="http://schemas.microsoft.com/office/drawing/2014/main" id="{37F9DE62-984A-D86F-0649-555EBF5A5CBE}"/>
              </a:ext>
            </a:extLst>
          </p:cNvPr>
          <p:cNvSpPr>
            <a:spLocks noGrp="1"/>
          </p:cNvSpPr>
          <p:nvPr>
            <p:ph sz="half" idx="2"/>
          </p:nvPr>
        </p:nvSpPr>
        <p:spPr>
          <a:xfrm>
            <a:off x="6577083" y="1494565"/>
            <a:ext cx="4800000" cy="4308845"/>
          </a:xfrm>
        </p:spPr>
        <p:txBody>
          <a:bodyPr/>
          <a:lstStyle/>
          <a:p>
            <a:pPr marL="342900" indent="-342900">
              <a:buFont typeface="Wingdings" pitchFamily="2" charset="2"/>
              <a:buChar char="Ø"/>
            </a:pPr>
            <a:r>
              <a:rPr lang="en-US" b="1" i="0" u="none" strike="noStrike" dirty="0">
                <a:effectLst/>
                <a:latin typeface="Söhne"/>
              </a:rPr>
              <a:t>Conclusion:</a:t>
            </a:r>
            <a:r>
              <a:rPr lang="en-US" b="1" dirty="0">
                <a:latin typeface="Söhne"/>
              </a:rPr>
              <a:t> </a:t>
            </a:r>
            <a:r>
              <a:rPr lang="en-US" b="1" i="0" u="none" strike="noStrike" dirty="0">
                <a:effectLst/>
                <a:latin typeface="Söhne"/>
              </a:rPr>
              <a:t>ARMA(0,1,0)</a:t>
            </a:r>
          </a:p>
          <a:p>
            <a:pPr marL="342900" indent="-342900">
              <a:buFont typeface="Wingdings" pitchFamily="2" charset="2"/>
              <a:buChar char="Ø"/>
            </a:pPr>
            <a:endParaRPr lang="en-US" b="0" i="0" u="none" strike="noStrike" dirty="0">
              <a:effectLst/>
              <a:latin typeface="Söhne"/>
            </a:endParaRPr>
          </a:p>
          <a:p>
            <a:pPr marL="342900" indent="-342900" algn="l">
              <a:buFont typeface="Arial" panose="020B0604020202020204" pitchFamily="34" charset="0"/>
              <a:buChar char="•"/>
            </a:pPr>
            <a:r>
              <a:rPr lang="en-US" sz="2000" dirty="0">
                <a:latin typeface="Söhne"/>
              </a:rPr>
              <a:t>The ARMA(0,1,0) model, while simpler, exhibits more correlated residuals based on the </a:t>
            </a:r>
            <a:r>
              <a:rPr lang="en-US" sz="2000" dirty="0" err="1">
                <a:latin typeface="Söhne"/>
              </a:rPr>
              <a:t>Ljung</a:t>
            </a:r>
            <a:r>
              <a:rPr lang="en-US" sz="2000" dirty="0">
                <a:latin typeface="Söhne"/>
              </a:rPr>
              <a:t>-Box statistic.</a:t>
            </a:r>
          </a:p>
          <a:p>
            <a:pPr marL="342900" indent="-342900" algn="l">
              <a:buFont typeface="Arial" panose="020B0604020202020204" pitchFamily="34" charset="0"/>
              <a:buChar char="•"/>
            </a:pPr>
            <a:r>
              <a:rPr lang="en-US" sz="2000" dirty="0">
                <a:latin typeface="Söhne"/>
              </a:rPr>
              <a:t>The trade-off between model complexity and residual correlation should be carefully considered.</a:t>
            </a:r>
          </a:p>
          <a:p>
            <a:pPr marL="342900" indent="-342900">
              <a:buFont typeface="Arial" panose="020B0604020202020204" pitchFamily="34" charset="0"/>
              <a:buChar char="•"/>
            </a:pPr>
            <a:r>
              <a:rPr lang="en-US" sz="2000" dirty="0">
                <a:latin typeface="Söhne"/>
              </a:rPr>
              <a:t>A simpler model based on BIC but with more correlated residuals.</a:t>
            </a:r>
          </a:p>
        </p:txBody>
      </p:sp>
    </p:spTree>
    <p:extLst>
      <p:ext uri="{BB962C8B-B14F-4D97-AF65-F5344CB8AC3E}">
        <p14:creationId xmlns:p14="http://schemas.microsoft.com/office/powerpoint/2010/main" val="7994925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71CDC-CB6F-A741-1947-2C1ED68569D4}"/>
              </a:ext>
            </a:extLst>
          </p:cNvPr>
          <p:cNvSpPr>
            <a:spLocks noGrp="1"/>
          </p:cNvSpPr>
          <p:nvPr>
            <p:ph type="title"/>
          </p:nvPr>
        </p:nvSpPr>
        <p:spPr/>
        <p:txBody>
          <a:bodyPr/>
          <a:lstStyle/>
          <a:p>
            <a:r>
              <a:rPr lang="en-US" b="1" i="0" u="none" strike="noStrike" dirty="0">
                <a:effectLst/>
                <a:latin typeface="Söhne"/>
              </a:rPr>
              <a:t>Model Evaluation</a:t>
            </a:r>
            <a:br>
              <a:rPr lang="en-US" b="1" i="0" u="none" strike="noStrike" dirty="0">
                <a:effectLst/>
                <a:latin typeface="Söhne"/>
              </a:rPr>
            </a:br>
            <a:endParaRPr lang="en-IR" dirty="0"/>
          </a:p>
        </p:txBody>
      </p:sp>
      <p:sp>
        <p:nvSpPr>
          <p:cNvPr id="3" name="Content Placeholder 2">
            <a:extLst>
              <a:ext uri="{FF2B5EF4-FFF2-40B4-BE49-F238E27FC236}">
                <a16:creationId xmlns:a16="http://schemas.microsoft.com/office/drawing/2014/main" id="{AAE8189A-1A1D-6B54-674F-F68BF0B0A356}"/>
              </a:ext>
            </a:extLst>
          </p:cNvPr>
          <p:cNvSpPr>
            <a:spLocks noGrp="1"/>
          </p:cNvSpPr>
          <p:nvPr>
            <p:ph sz="half" idx="1"/>
          </p:nvPr>
        </p:nvSpPr>
        <p:spPr>
          <a:xfrm>
            <a:off x="1056218" y="1494565"/>
            <a:ext cx="4800000" cy="4308845"/>
          </a:xfrm>
        </p:spPr>
        <p:txBody>
          <a:bodyPr/>
          <a:lstStyle/>
          <a:p>
            <a:pPr marL="342900" indent="-342900" algn="l">
              <a:buFont typeface="Wingdings" pitchFamily="2" charset="2"/>
              <a:buChar char="Ø"/>
            </a:pPr>
            <a:r>
              <a:rPr lang="en-US" b="1" i="0" u="none" strike="noStrike" dirty="0">
                <a:effectLst/>
                <a:latin typeface="Söhne"/>
              </a:rPr>
              <a:t>Conclusion: ARMA(2,1,0)</a:t>
            </a:r>
          </a:p>
          <a:p>
            <a:pPr marL="342900" indent="-342900" algn="l">
              <a:buFont typeface="Wingdings" pitchFamily="2" charset="2"/>
              <a:buChar char="Ø"/>
            </a:pPr>
            <a:endParaRPr lang="en-US" b="1" i="0" u="none" strike="noStrike" dirty="0">
              <a:effectLst/>
              <a:latin typeface="Söhne"/>
            </a:endParaRPr>
          </a:p>
          <a:p>
            <a:pPr marL="742950" lvl="1" indent="-285750" algn="l">
              <a:buFont typeface="Arial" panose="020B0604020202020204" pitchFamily="34" charset="0"/>
              <a:buChar char="•"/>
            </a:pPr>
            <a:r>
              <a:rPr lang="en-US" b="0" i="0" u="none" strike="noStrike" dirty="0">
                <a:effectLst/>
                <a:latin typeface="Söhne"/>
              </a:rPr>
              <a:t>The ARMA(2,1,0) model demonstrates adequacy in capturing the temporal dependencies in the Bitcoin daily closing prices.</a:t>
            </a:r>
          </a:p>
          <a:p>
            <a:pPr marL="742950" lvl="1" indent="-285750" algn="l">
              <a:buFont typeface="Arial" panose="020B0604020202020204" pitchFamily="34" charset="0"/>
              <a:buChar char="•"/>
            </a:pPr>
            <a:r>
              <a:rPr lang="en-US" b="0" i="0" u="none" strike="noStrike" dirty="0">
                <a:effectLst/>
                <a:latin typeface="Söhne"/>
              </a:rPr>
              <a:t>The residuals appear to be normally distributed, and autocorrelation is not significant based on the </a:t>
            </a:r>
            <a:r>
              <a:rPr lang="en-US" b="0" i="0" u="none" strike="noStrike" dirty="0" err="1">
                <a:effectLst/>
                <a:latin typeface="Söhne"/>
              </a:rPr>
              <a:t>Ljung</a:t>
            </a:r>
            <a:r>
              <a:rPr lang="en-US" b="0" i="0" u="none" strike="noStrike" dirty="0">
                <a:effectLst/>
                <a:latin typeface="Söhne"/>
              </a:rPr>
              <a:t>-Box statistic.</a:t>
            </a:r>
          </a:p>
          <a:p>
            <a:pPr marL="742950" lvl="1" indent="-285750" algn="l">
              <a:buFont typeface="Arial" panose="020B0604020202020204" pitchFamily="34" charset="0"/>
              <a:buChar char="•"/>
            </a:pPr>
            <a:endParaRPr lang="en-US" dirty="0">
              <a:latin typeface="Söhne"/>
            </a:endParaRPr>
          </a:p>
          <a:p>
            <a:pPr marL="742950" lvl="1" indent="-285750" algn="l">
              <a:buFont typeface="Arial" panose="020B0604020202020204" pitchFamily="34" charset="0"/>
              <a:buChar char="•"/>
            </a:pPr>
            <a:r>
              <a:rPr lang="en-US" b="0" i="0" u="none" strike="noStrike" dirty="0">
                <a:effectLst/>
                <a:latin typeface="Söhne"/>
              </a:rPr>
              <a:t>Selected based on </a:t>
            </a:r>
            <a:r>
              <a:rPr lang="en-US" b="0" i="0" u="none" strike="noStrike" dirty="0" err="1">
                <a:effectLst/>
                <a:latin typeface="Söhne"/>
              </a:rPr>
              <a:t>AICc</a:t>
            </a:r>
            <a:r>
              <a:rPr lang="en-US" b="0" i="0" u="none" strike="noStrike" dirty="0">
                <a:effectLst/>
                <a:latin typeface="Söhne"/>
              </a:rPr>
              <a:t> and </a:t>
            </a:r>
            <a:r>
              <a:rPr lang="en-US" b="0" i="0" u="none" strike="noStrike" dirty="0" err="1">
                <a:effectLst/>
                <a:latin typeface="Söhne"/>
              </a:rPr>
              <a:t>Ljung</a:t>
            </a:r>
            <a:r>
              <a:rPr lang="en-US" b="0" i="0" u="none" strike="noStrike" dirty="0">
                <a:effectLst/>
                <a:latin typeface="Söhne"/>
              </a:rPr>
              <a:t>-Box statistic.</a:t>
            </a:r>
          </a:p>
          <a:p>
            <a:pPr marL="742950" lvl="1" indent="-285750" algn="l">
              <a:buFont typeface="Arial" panose="020B0604020202020204" pitchFamily="34" charset="0"/>
              <a:buChar char="•"/>
            </a:pPr>
            <a:r>
              <a:rPr lang="en-US" b="0" i="0" u="none" strike="noStrike" dirty="0">
                <a:effectLst/>
                <a:latin typeface="Söhne"/>
              </a:rPr>
              <a:t>Provides a balance between model complexity and capturing temporal dependencies.</a:t>
            </a:r>
          </a:p>
          <a:p>
            <a:pPr marL="742950" lvl="1" indent="-285750" algn="l">
              <a:buFont typeface="Arial" panose="020B0604020202020204" pitchFamily="34" charset="0"/>
              <a:buChar char="•"/>
            </a:pPr>
            <a:endParaRPr lang="en-US" b="0" i="0" u="none" strike="noStrike" dirty="0">
              <a:effectLst/>
              <a:latin typeface="Söhne"/>
            </a:endParaRPr>
          </a:p>
          <a:p>
            <a:pPr marL="342900" indent="-342900" algn="l">
              <a:buFont typeface="Wingdings" pitchFamily="2" charset="2"/>
              <a:buChar char="Ø"/>
            </a:pPr>
            <a:endParaRPr lang="en-US" b="0" i="0" u="none" strike="noStrike" dirty="0">
              <a:effectLst/>
              <a:latin typeface="Söhne"/>
            </a:endParaRPr>
          </a:p>
        </p:txBody>
      </p:sp>
      <p:sp>
        <p:nvSpPr>
          <p:cNvPr id="4" name="Content Placeholder 3">
            <a:extLst>
              <a:ext uri="{FF2B5EF4-FFF2-40B4-BE49-F238E27FC236}">
                <a16:creationId xmlns:a16="http://schemas.microsoft.com/office/drawing/2014/main" id="{37F9DE62-984A-D86F-0649-555EBF5A5CBE}"/>
              </a:ext>
            </a:extLst>
          </p:cNvPr>
          <p:cNvSpPr>
            <a:spLocks noGrp="1"/>
          </p:cNvSpPr>
          <p:nvPr>
            <p:ph sz="half" idx="2"/>
          </p:nvPr>
        </p:nvSpPr>
        <p:spPr>
          <a:xfrm>
            <a:off x="6577083" y="1494565"/>
            <a:ext cx="4800000" cy="4308845"/>
          </a:xfrm>
        </p:spPr>
        <p:txBody>
          <a:bodyPr/>
          <a:lstStyle/>
          <a:p>
            <a:pPr marL="342900" indent="-342900">
              <a:buFont typeface="Wingdings" pitchFamily="2" charset="2"/>
              <a:buChar char="Ø"/>
            </a:pPr>
            <a:r>
              <a:rPr lang="en-US" b="1" i="0" u="none" strike="noStrike" dirty="0">
                <a:effectLst/>
                <a:latin typeface="Söhne"/>
              </a:rPr>
              <a:t>Conclusion:</a:t>
            </a:r>
            <a:r>
              <a:rPr lang="en-US" b="1" dirty="0">
                <a:latin typeface="Söhne"/>
              </a:rPr>
              <a:t> </a:t>
            </a:r>
            <a:r>
              <a:rPr lang="en-US" b="1" i="0" u="none" strike="noStrike" dirty="0">
                <a:effectLst/>
                <a:latin typeface="Söhne"/>
              </a:rPr>
              <a:t>ARMA(0,1,0)</a:t>
            </a:r>
          </a:p>
          <a:p>
            <a:pPr marL="342900" indent="-342900">
              <a:buFont typeface="Wingdings" pitchFamily="2" charset="2"/>
              <a:buChar char="Ø"/>
            </a:pPr>
            <a:endParaRPr lang="en-US" b="0" i="0" u="none" strike="noStrike" dirty="0">
              <a:effectLst/>
              <a:latin typeface="Söhne"/>
            </a:endParaRPr>
          </a:p>
          <a:p>
            <a:pPr marL="342900" indent="-342900" algn="l">
              <a:buFont typeface="Arial" panose="020B0604020202020204" pitchFamily="34" charset="0"/>
              <a:buChar char="•"/>
            </a:pPr>
            <a:r>
              <a:rPr lang="en-US" sz="2000" dirty="0">
                <a:latin typeface="Söhne"/>
              </a:rPr>
              <a:t>The ARMA(0,1,0) model, while simpler, exhibits more correlated residuals based on the </a:t>
            </a:r>
            <a:r>
              <a:rPr lang="en-US" sz="2000" dirty="0" err="1">
                <a:latin typeface="Söhne"/>
              </a:rPr>
              <a:t>Ljung</a:t>
            </a:r>
            <a:r>
              <a:rPr lang="en-US" sz="2000" dirty="0">
                <a:latin typeface="Söhne"/>
              </a:rPr>
              <a:t>-Box statistic.</a:t>
            </a:r>
          </a:p>
          <a:p>
            <a:pPr marL="342900" indent="-342900" algn="l">
              <a:buFont typeface="Arial" panose="020B0604020202020204" pitchFamily="34" charset="0"/>
              <a:buChar char="•"/>
            </a:pPr>
            <a:r>
              <a:rPr lang="en-US" sz="2000" dirty="0">
                <a:latin typeface="Söhne"/>
              </a:rPr>
              <a:t>The trade-off between model complexity and residual correlation should be carefully considered.</a:t>
            </a:r>
          </a:p>
          <a:p>
            <a:pPr marL="342900" indent="-342900">
              <a:buFont typeface="Arial" panose="020B0604020202020204" pitchFamily="34" charset="0"/>
              <a:buChar char="•"/>
            </a:pPr>
            <a:r>
              <a:rPr lang="en-US" sz="2000" dirty="0">
                <a:latin typeface="Söhne"/>
              </a:rPr>
              <a:t>A simpler model based on BIC but with more correlated residuals.</a:t>
            </a:r>
          </a:p>
          <a:p>
            <a:pPr marL="342900" indent="-342900">
              <a:buFont typeface="Arial" panose="020B0604020202020204" pitchFamily="34" charset="0"/>
              <a:buChar char="•"/>
            </a:pPr>
            <a:r>
              <a:rPr lang="en-US" sz="2000" dirty="0">
                <a:latin typeface="Söhne"/>
              </a:rPr>
              <a:t>Considered as an alternative, highlighting the importance of model evaluation metrics in selection</a:t>
            </a:r>
            <a:r>
              <a:rPr lang="en-US" dirty="0"/>
              <a:t>.</a:t>
            </a:r>
            <a:endParaRPr lang="en-IR" dirty="0"/>
          </a:p>
        </p:txBody>
      </p:sp>
    </p:spTree>
    <p:extLst>
      <p:ext uri="{BB962C8B-B14F-4D97-AF65-F5344CB8AC3E}">
        <p14:creationId xmlns:p14="http://schemas.microsoft.com/office/powerpoint/2010/main" val="9205704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5558C-3B01-2B18-1BE4-3E16DCD6ABE8}"/>
              </a:ext>
            </a:extLst>
          </p:cNvPr>
          <p:cNvSpPr>
            <a:spLocks noGrp="1"/>
          </p:cNvSpPr>
          <p:nvPr>
            <p:ph type="title"/>
          </p:nvPr>
        </p:nvSpPr>
        <p:spPr/>
        <p:txBody>
          <a:bodyPr/>
          <a:lstStyle/>
          <a:p>
            <a:r>
              <a:rPr lang="en-US" b="1" i="0" u="none" strike="noStrike" dirty="0">
                <a:effectLst/>
                <a:latin typeface="Söhne"/>
              </a:rPr>
              <a:t>Conclusion</a:t>
            </a:r>
            <a:endParaRPr lang="en-IR" dirty="0"/>
          </a:p>
        </p:txBody>
      </p:sp>
      <p:graphicFrame>
        <p:nvGraphicFramePr>
          <p:cNvPr id="5" name="Diagram 4">
            <a:extLst>
              <a:ext uri="{FF2B5EF4-FFF2-40B4-BE49-F238E27FC236}">
                <a16:creationId xmlns:a16="http://schemas.microsoft.com/office/drawing/2014/main" id="{BA90AFCB-DED9-F716-4EA4-FC1B26EB1D36}"/>
              </a:ext>
            </a:extLst>
          </p:cNvPr>
          <p:cNvGraphicFramePr/>
          <p:nvPr>
            <p:extLst>
              <p:ext uri="{D42A27DB-BD31-4B8C-83A1-F6EECF244321}">
                <p14:modId xmlns:p14="http://schemas.microsoft.com/office/powerpoint/2010/main" val="3194448329"/>
              </p:ext>
            </p:extLst>
          </p:nvPr>
        </p:nvGraphicFramePr>
        <p:xfrm>
          <a:off x="2248411" y="1821520"/>
          <a:ext cx="6591139" cy="4308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66384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5558C-3B01-2B18-1BE4-3E16DCD6ABE8}"/>
              </a:ext>
            </a:extLst>
          </p:cNvPr>
          <p:cNvSpPr>
            <a:spLocks noGrp="1"/>
          </p:cNvSpPr>
          <p:nvPr>
            <p:ph type="title"/>
          </p:nvPr>
        </p:nvSpPr>
        <p:spPr/>
        <p:txBody>
          <a:bodyPr/>
          <a:lstStyle/>
          <a:p>
            <a:r>
              <a:rPr lang="en-US" b="1" i="0" u="none" strike="noStrike" dirty="0">
                <a:effectLst/>
                <a:latin typeface="Söhne"/>
              </a:rPr>
              <a:t>Conclusion</a:t>
            </a:r>
            <a:endParaRPr lang="en-IR" dirty="0"/>
          </a:p>
        </p:txBody>
      </p:sp>
      <p:graphicFrame>
        <p:nvGraphicFramePr>
          <p:cNvPr id="5" name="Diagram 4">
            <a:extLst>
              <a:ext uri="{FF2B5EF4-FFF2-40B4-BE49-F238E27FC236}">
                <a16:creationId xmlns:a16="http://schemas.microsoft.com/office/drawing/2014/main" id="{BA90AFCB-DED9-F716-4EA4-FC1B26EB1D36}"/>
              </a:ext>
            </a:extLst>
          </p:cNvPr>
          <p:cNvGraphicFramePr/>
          <p:nvPr>
            <p:extLst>
              <p:ext uri="{D42A27DB-BD31-4B8C-83A1-F6EECF244321}">
                <p14:modId xmlns:p14="http://schemas.microsoft.com/office/powerpoint/2010/main" val="1725184353"/>
              </p:ext>
            </p:extLst>
          </p:nvPr>
        </p:nvGraphicFramePr>
        <p:xfrm>
          <a:off x="1218264" y="1462704"/>
          <a:ext cx="9523042" cy="50364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45214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5558C-3B01-2B18-1BE4-3E16DCD6ABE8}"/>
              </a:ext>
            </a:extLst>
          </p:cNvPr>
          <p:cNvSpPr>
            <a:spLocks noGrp="1"/>
          </p:cNvSpPr>
          <p:nvPr>
            <p:ph type="title"/>
          </p:nvPr>
        </p:nvSpPr>
        <p:spPr/>
        <p:txBody>
          <a:bodyPr/>
          <a:lstStyle/>
          <a:p>
            <a:r>
              <a:rPr lang="en-US" b="1" i="0" u="none" strike="noStrike" dirty="0">
                <a:effectLst/>
                <a:latin typeface="Söhne"/>
              </a:rPr>
              <a:t>Conclusion</a:t>
            </a:r>
            <a:endParaRPr lang="en-IR" dirty="0"/>
          </a:p>
        </p:txBody>
      </p:sp>
      <p:graphicFrame>
        <p:nvGraphicFramePr>
          <p:cNvPr id="5" name="Diagram 4">
            <a:extLst>
              <a:ext uri="{FF2B5EF4-FFF2-40B4-BE49-F238E27FC236}">
                <a16:creationId xmlns:a16="http://schemas.microsoft.com/office/drawing/2014/main" id="{BA90AFCB-DED9-F716-4EA4-FC1B26EB1D36}"/>
              </a:ext>
            </a:extLst>
          </p:cNvPr>
          <p:cNvGraphicFramePr/>
          <p:nvPr>
            <p:extLst>
              <p:ext uri="{D42A27DB-BD31-4B8C-83A1-F6EECF244321}">
                <p14:modId xmlns:p14="http://schemas.microsoft.com/office/powerpoint/2010/main" val="885917075"/>
              </p:ext>
            </p:extLst>
          </p:nvPr>
        </p:nvGraphicFramePr>
        <p:xfrm>
          <a:off x="1218264" y="1462704"/>
          <a:ext cx="9523042" cy="50364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71230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842806F-616F-2A11-EEB6-78AC6A671F65}"/>
              </a:ext>
            </a:extLst>
          </p:cNvPr>
          <p:cNvPicPr>
            <a:picLocks noGrp="1" noChangeAspect="1"/>
          </p:cNvPicPr>
          <p:nvPr>
            <p:ph idx="1"/>
          </p:nvPr>
        </p:nvPicPr>
        <p:blipFill>
          <a:blip r:embed="rId2"/>
          <a:stretch>
            <a:fillRect/>
          </a:stretch>
        </p:blipFill>
        <p:spPr>
          <a:xfrm>
            <a:off x="-12217" y="0"/>
            <a:ext cx="12204217" cy="6858000"/>
          </a:xfrm>
        </p:spPr>
      </p:pic>
    </p:spTree>
    <p:extLst>
      <p:ext uri="{BB962C8B-B14F-4D97-AF65-F5344CB8AC3E}">
        <p14:creationId xmlns:p14="http://schemas.microsoft.com/office/powerpoint/2010/main" val="1226008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BB5BE-EA35-8544-805A-98AF2D879867}"/>
              </a:ext>
            </a:extLst>
          </p:cNvPr>
          <p:cNvSpPr>
            <a:spLocks noGrp="1"/>
          </p:cNvSpPr>
          <p:nvPr>
            <p:ph type="title"/>
          </p:nvPr>
        </p:nvSpPr>
        <p:spPr/>
        <p:txBody>
          <a:bodyPr>
            <a:scene3d>
              <a:camera prst="orthographicFront"/>
              <a:lightRig rig="harsh" dir="t"/>
            </a:scene3d>
            <a:sp3d extrusionH="57150" prstMaterial="matte">
              <a:bevelT w="63500" h="12700" prst="angle"/>
              <a:contourClr>
                <a:schemeClr val="bg1">
                  <a:lumMod val="65000"/>
                </a:schemeClr>
              </a:contourClr>
            </a:sp3d>
          </a:bodyPr>
          <a:lstStyle/>
          <a:p>
            <a:r>
              <a:rPr lang="en-US" b="1" i="0" u="none" strike="noStrike" cap="none" dirty="0">
                <a:ln/>
                <a:solidFill>
                  <a:schemeClr val="accent3"/>
                </a:solidFill>
                <a:latin typeface="Söhne"/>
              </a:rPr>
              <a:t>INTRODUCTION TO BITCOIN CRYPTOCURRENCY</a:t>
            </a:r>
            <a:br>
              <a:rPr lang="en-US" b="1" i="0" u="none" strike="noStrike" cap="none" dirty="0">
                <a:ln/>
                <a:solidFill>
                  <a:schemeClr val="accent3"/>
                </a:solidFill>
                <a:latin typeface="Söhne"/>
              </a:rPr>
            </a:br>
            <a:endParaRPr lang="en-US" b="1" cap="none" dirty="0">
              <a:ln/>
              <a:solidFill>
                <a:schemeClr val="accent3"/>
              </a:solidFill>
            </a:endParaRPr>
          </a:p>
        </p:txBody>
      </p:sp>
      <p:graphicFrame>
        <p:nvGraphicFramePr>
          <p:cNvPr id="4" name="Table 3">
            <a:extLst>
              <a:ext uri="{FF2B5EF4-FFF2-40B4-BE49-F238E27FC236}">
                <a16:creationId xmlns:a16="http://schemas.microsoft.com/office/drawing/2014/main" id="{1671DEBA-A25F-C364-B1C9-12179EE3EE8D}"/>
              </a:ext>
            </a:extLst>
          </p:cNvPr>
          <p:cNvGraphicFramePr>
            <a:graphicFrameLocks noGrp="1"/>
          </p:cNvGraphicFramePr>
          <p:nvPr/>
        </p:nvGraphicFramePr>
        <p:xfrm>
          <a:off x="935038" y="1492250"/>
          <a:ext cx="10321924" cy="874395"/>
        </p:xfrm>
        <a:graphic>
          <a:graphicData uri="http://schemas.openxmlformats.org/drawingml/2006/table">
            <a:tbl>
              <a:tblPr/>
              <a:tblGrid>
                <a:gridCol w="1758950">
                  <a:extLst>
                    <a:ext uri="{9D8B030D-6E8A-4147-A177-3AD203B41FA5}">
                      <a16:colId xmlns:a16="http://schemas.microsoft.com/office/drawing/2014/main" val="3910920764"/>
                    </a:ext>
                  </a:extLst>
                </a:gridCol>
                <a:gridCol w="8562974">
                  <a:extLst>
                    <a:ext uri="{9D8B030D-6E8A-4147-A177-3AD203B41FA5}">
                      <a16:colId xmlns:a16="http://schemas.microsoft.com/office/drawing/2014/main" val="2257464137"/>
                    </a:ext>
                  </a:extLst>
                </a:gridCol>
              </a:tblGrid>
              <a:tr h="760095">
                <a:tc>
                  <a:txBody>
                    <a:bodyPr/>
                    <a:lstStyle/>
                    <a:p>
                      <a:pPr algn="l" fontAlgn="t"/>
                      <a:endParaRPr lang="en-IR" sz="1600">
                        <a:effectLst/>
                      </a:endParaRPr>
                    </a:p>
                  </a:txBody>
                  <a:tcPr marL="47625" marR="47625" marT="190500" marB="47625">
                    <a:lnL>
                      <a:noFill/>
                    </a:lnL>
                    <a:lnR>
                      <a:noFill/>
                    </a:lnR>
                    <a:lnT>
                      <a:noFill/>
                    </a:lnT>
                    <a:lnB>
                      <a:noFill/>
                    </a:lnB>
                  </a:tcPr>
                </a:tc>
                <a:tc>
                  <a:txBody>
                    <a:bodyPr/>
                    <a:lstStyle/>
                    <a:p>
                      <a:pPr algn="l" fontAlgn="t"/>
                      <a:r>
                        <a:rPr lang="en-US" sz="1600" b="1" dirty="0">
                          <a:solidFill>
                            <a:srgbClr val="4C4E56"/>
                          </a:solidFill>
                          <a:effectLst/>
                          <a:latin typeface="OpenSans-Regular"/>
                        </a:rPr>
                        <a:t>Crypto What? –</a:t>
                      </a:r>
                      <a:r>
                        <a:rPr lang="en-US" sz="1600" dirty="0">
                          <a:solidFill>
                            <a:srgbClr val="4C4E56"/>
                          </a:solidFill>
                          <a:effectLst/>
                          <a:latin typeface="OpenSans-Regular"/>
                        </a:rPr>
                        <a:t> Cryptocurrency is a new type of digital currency that's an alternative to the US dollar and other traditional currencies. Bitcoin was created in 2009 and is the largest and oldest cryptocurrency. </a:t>
                      </a:r>
                      <a:endParaRPr lang="en-US" sz="1600" dirty="0">
                        <a:effectLst/>
                      </a:endParaRPr>
                    </a:p>
                  </a:txBody>
                  <a:tcPr marL="47625" marR="47625" marT="95250" marB="47625">
                    <a:lnL>
                      <a:noFill/>
                    </a:lnL>
                    <a:lnR>
                      <a:noFill/>
                    </a:lnR>
                    <a:lnT>
                      <a:noFill/>
                    </a:lnT>
                    <a:lnB>
                      <a:noFill/>
                    </a:lnB>
                  </a:tcPr>
                </a:tc>
                <a:extLst>
                  <a:ext uri="{0D108BD9-81ED-4DB2-BD59-A6C34878D82A}">
                    <a16:rowId xmlns:a16="http://schemas.microsoft.com/office/drawing/2014/main" val="2062365515"/>
                  </a:ext>
                </a:extLst>
              </a:tr>
            </a:tbl>
          </a:graphicData>
        </a:graphic>
      </p:graphicFrame>
      <p:pic>
        <p:nvPicPr>
          <p:cNvPr id="4097" name="Picture 1" descr="number one">
            <a:extLst>
              <a:ext uri="{FF2B5EF4-FFF2-40B4-BE49-F238E27FC236}">
                <a16:creationId xmlns:a16="http://schemas.microsoft.com/office/drawing/2014/main" id="{4AC81E65-3AA0-978C-9D57-5945E60031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918" y="1401157"/>
            <a:ext cx="1151466" cy="8713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a:extLst>
              <a:ext uri="{FF2B5EF4-FFF2-40B4-BE49-F238E27FC236}">
                <a16:creationId xmlns:a16="http://schemas.microsoft.com/office/drawing/2014/main" id="{4C7E261F-F0F8-E843-D372-CF1252DDD507}"/>
              </a:ext>
            </a:extLst>
          </p:cNvPr>
          <p:cNvGraphicFramePr>
            <a:graphicFrameLocks noGrp="1"/>
          </p:cNvGraphicFramePr>
          <p:nvPr/>
        </p:nvGraphicFramePr>
        <p:xfrm>
          <a:off x="678392" y="2621379"/>
          <a:ext cx="10321924" cy="965835"/>
        </p:xfrm>
        <a:graphic>
          <a:graphicData uri="http://schemas.openxmlformats.org/drawingml/2006/table">
            <a:tbl>
              <a:tblPr/>
              <a:tblGrid>
                <a:gridCol w="2101850">
                  <a:extLst>
                    <a:ext uri="{9D8B030D-6E8A-4147-A177-3AD203B41FA5}">
                      <a16:colId xmlns:a16="http://schemas.microsoft.com/office/drawing/2014/main" val="4003933590"/>
                    </a:ext>
                  </a:extLst>
                </a:gridCol>
                <a:gridCol w="8220074">
                  <a:extLst>
                    <a:ext uri="{9D8B030D-6E8A-4147-A177-3AD203B41FA5}">
                      <a16:colId xmlns:a16="http://schemas.microsoft.com/office/drawing/2014/main" val="3064459957"/>
                    </a:ext>
                  </a:extLst>
                </a:gridCol>
              </a:tblGrid>
              <a:tr h="965835">
                <a:tc>
                  <a:txBody>
                    <a:bodyPr/>
                    <a:lstStyle/>
                    <a:p>
                      <a:pPr algn="l" fontAlgn="t"/>
                      <a:endParaRPr lang="en-IR" sz="1050" b="0">
                        <a:effectLst/>
                      </a:endParaRPr>
                    </a:p>
                  </a:txBody>
                  <a:tcPr marL="47625" marR="47625" marT="190500" marB="47625">
                    <a:lnL>
                      <a:noFill/>
                    </a:lnL>
                    <a:lnR>
                      <a:noFill/>
                    </a:lnR>
                    <a:lnT>
                      <a:noFill/>
                    </a:lnT>
                    <a:lnB>
                      <a:noFill/>
                    </a:lnB>
                  </a:tcPr>
                </a:tc>
                <a:tc>
                  <a:txBody>
                    <a:bodyPr/>
                    <a:lstStyle/>
                    <a:p>
                      <a:pPr marL="0" algn="l" defTabSz="685800" rtl="0" eaLnBrk="1" fontAlgn="t" latinLnBrk="0" hangingPunct="1"/>
                      <a:r>
                        <a:rPr lang="en-US" sz="1600" b="1" kern="1200" dirty="0">
                          <a:solidFill>
                            <a:srgbClr val="4C4E56"/>
                          </a:solidFill>
                          <a:effectLst/>
                          <a:latin typeface="OpenSans-Regular"/>
                          <a:ea typeface="+mn-ea"/>
                          <a:cs typeface="+mn-cs"/>
                        </a:rPr>
                        <a:t>Put on Your Thinking Cap – </a:t>
                      </a:r>
                      <a:r>
                        <a:rPr lang="en-US" sz="1600" b="0" kern="1200" dirty="0">
                          <a:solidFill>
                            <a:srgbClr val="4C4E56"/>
                          </a:solidFill>
                          <a:effectLst/>
                          <a:latin typeface="OpenSans-Regular"/>
                          <a:ea typeface="+mn-ea"/>
                          <a:cs typeface="+mn-cs"/>
                        </a:rPr>
                        <a:t>Bitcoin is created when programmers solve complex computations that are added to the blockchain—the </a:t>
                      </a:r>
                      <a:r>
                        <a:rPr lang="en-US" sz="1400" b="0" kern="1200" dirty="0">
                          <a:solidFill>
                            <a:srgbClr val="4C4E56"/>
                          </a:solidFill>
                          <a:effectLst/>
                          <a:latin typeface="OpenSans-Regular"/>
                          <a:ea typeface="+mn-ea"/>
                          <a:cs typeface="+mn-cs"/>
                        </a:rPr>
                        <a:t>public</a:t>
                      </a:r>
                      <a:r>
                        <a:rPr lang="en-US" sz="1600" b="0" kern="1200" dirty="0">
                          <a:solidFill>
                            <a:srgbClr val="4C4E56"/>
                          </a:solidFill>
                          <a:effectLst/>
                          <a:latin typeface="OpenSans-Regular"/>
                          <a:ea typeface="+mn-ea"/>
                          <a:cs typeface="+mn-cs"/>
                        </a:rPr>
                        <a:t> ledger that records all Bitcoin transactions. This process, known as mining, requires a lot of time and significant computing power.</a:t>
                      </a:r>
                    </a:p>
                  </a:txBody>
                  <a:tcPr marL="47625" marR="47625" marT="95250" marB="47625">
                    <a:lnL>
                      <a:noFill/>
                    </a:lnL>
                    <a:lnR>
                      <a:noFill/>
                    </a:lnR>
                    <a:lnT>
                      <a:noFill/>
                    </a:lnT>
                    <a:lnB>
                      <a:noFill/>
                    </a:lnB>
                  </a:tcPr>
                </a:tc>
                <a:extLst>
                  <a:ext uri="{0D108BD9-81ED-4DB2-BD59-A6C34878D82A}">
                    <a16:rowId xmlns:a16="http://schemas.microsoft.com/office/drawing/2014/main" val="1082223426"/>
                  </a:ext>
                </a:extLst>
              </a:tr>
            </a:tbl>
          </a:graphicData>
        </a:graphic>
      </p:graphicFrame>
      <p:pic>
        <p:nvPicPr>
          <p:cNvPr id="4098" name="Picture 2" descr="number two">
            <a:extLst>
              <a:ext uri="{FF2B5EF4-FFF2-40B4-BE49-F238E27FC236}">
                <a16:creationId xmlns:a16="http://schemas.microsoft.com/office/drawing/2014/main" id="{04A45405-E0A9-84FE-7C05-400A7D27BD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4597" y="2621379"/>
            <a:ext cx="1097706" cy="82080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09016458-B0BA-C1C6-1BB5-C9C3E38ECC77}"/>
              </a:ext>
            </a:extLst>
          </p:cNvPr>
          <p:cNvGraphicFramePr>
            <a:graphicFrameLocks noGrp="1"/>
          </p:cNvGraphicFramePr>
          <p:nvPr>
            <p:extLst>
              <p:ext uri="{D42A27DB-BD31-4B8C-83A1-F6EECF244321}">
                <p14:modId xmlns:p14="http://schemas.microsoft.com/office/powerpoint/2010/main" val="911174772"/>
              </p:ext>
            </p:extLst>
          </p:nvPr>
        </p:nvGraphicFramePr>
        <p:xfrm>
          <a:off x="1191684" y="3944557"/>
          <a:ext cx="10321924" cy="1362075"/>
        </p:xfrm>
        <a:graphic>
          <a:graphicData uri="http://schemas.openxmlformats.org/drawingml/2006/table">
            <a:tbl>
              <a:tblPr/>
              <a:tblGrid>
                <a:gridCol w="1687513">
                  <a:extLst>
                    <a:ext uri="{9D8B030D-6E8A-4147-A177-3AD203B41FA5}">
                      <a16:colId xmlns:a16="http://schemas.microsoft.com/office/drawing/2014/main" val="2567782926"/>
                    </a:ext>
                  </a:extLst>
                </a:gridCol>
                <a:gridCol w="8634411">
                  <a:extLst>
                    <a:ext uri="{9D8B030D-6E8A-4147-A177-3AD203B41FA5}">
                      <a16:colId xmlns:a16="http://schemas.microsoft.com/office/drawing/2014/main" val="1396978281"/>
                    </a:ext>
                  </a:extLst>
                </a:gridCol>
              </a:tblGrid>
              <a:tr h="965835">
                <a:tc>
                  <a:txBody>
                    <a:bodyPr/>
                    <a:lstStyle/>
                    <a:p>
                      <a:pPr algn="l" fontAlgn="t"/>
                      <a:endParaRPr lang="en-IR" sz="1200">
                        <a:effectLst/>
                      </a:endParaRPr>
                    </a:p>
                  </a:txBody>
                  <a:tcPr marL="47625" marR="47625" marT="190500" marB="47625">
                    <a:lnL>
                      <a:noFill/>
                    </a:lnL>
                    <a:lnR>
                      <a:noFill/>
                    </a:lnR>
                    <a:lnT>
                      <a:noFill/>
                    </a:lnT>
                    <a:lnB>
                      <a:noFill/>
                    </a:lnB>
                  </a:tcPr>
                </a:tc>
                <a:tc>
                  <a:txBody>
                    <a:bodyPr/>
                    <a:lstStyle/>
                    <a:p>
                      <a:pPr marL="0" marR="0" indent="0" algn="l" defTabSz="685800" rtl="0" eaLnBrk="1" fontAlgn="t" latinLnBrk="0" hangingPunct="1">
                        <a:lnSpc>
                          <a:spcPct val="100000"/>
                        </a:lnSpc>
                        <a:spcBef>
                          <a:spcPts val="0"/>
                        </a:spcBef>
                        <a:spcAft>
                          <a:spcPts val="0"/>
                        </a:spcAft>
                        <a:buClrTx/>
                        <a:buSzTx/>
                        <a:buFontTx/>
                        <a:buNone/>
                        <a:tabLst/>
                        <a:defRPr/>
                      </a:pPr>
                      <a:r>
                        <a:rPr lang="en-US" sz="2000" b="1" kern="1200" dirty="0">
                          <a:solidFill>
                            <a:srgbClr val="4C4E56"/>
                          </a:solidFill>
                          <a:effectLst/>
                          <a:latin typeface="OpenSans-Regular"/>
                          <a:ea typeface="+mn-ea"/>
                          <a:cs typeface="+mn-cs"/>
                        </a:rPr>
                        <a:t>Finite Supply Creates Scarcity – </a:t>
                      </a:r>
                      <a:r>
                        <a:rPr lang="en-US" sz="2000" b="0" kern="1200" dirty="0">
                          <a:solidFill>
                            <a:srgbClr val="4C4E56"/>
                          </a:solidFill>
                          <a:effectLst/>
                          <a:latin typeface="OpenSans-Regular"/>
                          <a:ea typeface="+mn-ea"/>
                          <a:cs typeface="+mn-cs"/>
                        </a:rPr>
                        <a:t>The maximum number of Bitcoins that </a:t>
                      </a:r>
                      <a:r>
                        <a:rPr lang="en-US" sz="1800" b="0" kern="1200" dirty="0">
                          <a:solidFill>
                            <a:srgbClr val="4C4E56"/>
                          </a:solidFill>
                          <a:effectLst/>
                          <a:latin typeface="OpenSans-Regular"/>
                          <a:ea typeface="+mn-ea"/>
                          <a:cs typeface="+mn-cs"/>
                        </a:rPr>
                        <a:t>will</a:t>
                      </a:r>
                      <a:r>
                        <a:rPr lang="en-US" sz="2000" b="0" kern="1200" dirty="0">
                          <a:solidFill>
                            <a:srgbClr val="4C4E56"/>
                          </a:solidFill>
                          <a:effectLst/>
                          <a:latin typeface="OpenSans-Regular"/>
                          <a:ea typeface="+mn-ea"/>
                          <a:cs typeface="+mn-cs"/>
                        </a:rPr>
                        <a:t> be created through mining is 21 million. As of February 2023, there are about 1.9 million Bitcoins left to be mined.1 This finite supply is one reason why some people believe Bitcoin will eventually increase in value over time.</a:t>
                      </a:r>
                    </a:p>
                  </a:txBody>
                  <a:tcPr marL="47625" marR="47625" marT="95250" marB="47625">
                    <a:lnL>
                      <a:noFill/>
                    </a:lnL>
                    <a:lnR>
                      <a:noFill/>
                    </a:lnR>
                    <a:lnT>
                      <a:noFill/>
                    </a:lnT>
                    <a:lnB>
                      <a:noFill/>
                    </a:lnB>
                  </a:tcPr>
                </a:tc>
                <a:extLst>
                  <a:ext uri="{0D108BD9-81ED-4DB2-BD59-A6C34878D82A}">
                    <a16:rowId xmlns:a16="http://schemas.microsoft.com/office/drawing/2014/main" val="3839377072"/>
                  </a:ext>
                </a:extLst>
              </a:tr>
            </a:tbl>
          </a:graphicData>
        </a:graphic>
      </p:graphicFrame>
      <p:pic>
        <p:nvPicPr>
          <p:cNvPr id="5" name="Picture 3" descr="number three">
            <a:extLst>
              <a:ext uri="{FF2B5EF4-FFF2-40B4-BE49-F238E27FC236}">
                <a16:creationId xmlns:a16="http://schemas.microsoft.com/office/drawing/2014/main" id="{33BE058D-1FF0-973F-233B-885FED7BB8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606" y="3886039"/>
            <a:ext cx="1573496" cy="12474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 descr="number four">
            <a:extLst>
              <a:ext uri="{FF2B5EF4-FFF2-40B4-BE49-F238E27FC236}">
                <a16:creationId xmlns:a16="http://schemas.microsoft.com/office/drawing/2014/main" id="{4407EFB9-EE6A-FB0F-42E6-7208A58416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4596" y="5490839"/>
            <a:ext cx="1217583" cy="85559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CB04531-7EC0-98EE-43AA-F7200F242712}"/>
              </a:ext>
            </a:extLst>
          </p:cNvPr>
          <p:cNvSpPr txBox="1"/>
          <p:nvPr/>
        </p:nvSpPr>
        <p:spPr>
          <a:xfrm>
            <a:off x="2972301" y="5722332"/>
            <a:ext cx="8404782" cy="646331"/>
          </a:xfrm>
          <a:prstGeom prst="rect">
            <a:avLst/>
          </a:prstGeom>
          <a:noFill/>
        </p:spPr>
        <p:txBody>
          <a:bodyPr wrap="square">
            <a:spAutoFit/>
          </a:bodyPr>
          <a:lstStyle/>
          <a:p>
            <a:r>
              <a:rPr lang="en-US" b="1" i="0" u="none" strike="noStrike" dirty="0">
                <a:solidFill>
                  <a:srgbClr val="4C4E56"/>
                </a:solidFill>
                <a:effectLst/>
                <a:latin typeface="OpenSans-Regular"/>
              </a:rPr>
              <a:t>Don't Lose Your Password! – </a:t>
            </a:r>
            <a:r>
              <a:rPr lang="en-US" b="0" i="0" u="none" strike="noStrike" dirty="0">
                <a:solidFill>
                  <a:srgbClr val="4C4E56"/>
                </a:solidFill>
                <a:effectLst/>
                <a:latin typeface="OpenSans-Regular"/>
              </a:rPr>
              <a:t>Around 20% of Bitcoin, valued at approximately $140 billion, is lost forever because people forgot their passwords.</a:t>
            </a:r>
            <a:endParaRPr lang="en-IR" dirty="0"/>
          </a:p>
        </p:txBody>
      </p:sp>
    </p:spTree>
    <p:extLst>
      <p:ext uri="{BB962C8B-B14F-4D97-AF65-F5344CB8AC3E}">
        <p14:creationId xmlns:p14="http://schemas.microsoft.com/office/powerpoint/2010/main" val="2298429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BB5BE-EA35-8544-805A-98AF2D879867}"/>
              </a:ext>
            </a:extLst>
          </p:cNvPr>
          <p:cNvSpPr>
            <a:spLocks noGrp="1"/>
          </p:cNvSpPr>
          <p:nvPr>
            <p:ph type="title"/>
          </p:nvPr>
        </p:nvSpPr>
        <p:spPr/>
        <p:txBody>
          <a:bodyPr>
            <a:scene3d>
              <a:camera prst="orthographicFront"/>
              <a:lightRig rig="harsh" dir="t"/>
            </a:scene3d>
            <a:sp3d extrusionH="57150" prstMaterial="matte">
              <a:bevelT w="63500" h="12700" prst="angle"/>
              <a:contourClr>
                <a:schemeClr val="bg1">
                  <a:lumMod val="65000"/>
                </a:schemeClr>
              </a:contourClr>
            </a:sp3d>
          </a:bodyPr>
          <a:lstStyle/>
          <a:p>
            <a:r>
              <a:rPr lang="en-US" b="1" i="0" u="none" strike="noStrike" cap="none" dirty="0">
                <a:ln/>
                <a:solidFill>
                  <a:schemeClr val="accent3"/>
                </a:solidFill>
                <a:latin typeface="Söhne"/>
              </a:rPr>
              <a:t>INTRODUCTION TO BITCOIN CRYPTOCURRENCY</a:t>
            </a:r>
            <a:br>
              <a:rPr lang="en-US" b="1" i="0" u="none" strike="noStrike" cap="none" dirty="0">
                <a:ln/>
                <a:solidFill>
                  <a:schemeClr val="accent3"/>
                </a:solidFill>
                <a:latin typeface="Söhne"/>
              </a:rPr>
            </a:br>
            <a:endParaRPr lang="en-US" b="1" cap="none" dirty="0">
              <a:ln/>
              <a:solidFill>
                <a:schemeClr val="accent3"/>
              </a:solidFill>
            </a:endParaRPr>
          </a:p>
        </p:txBody>
      </p:sp>
      <p:graphicFrame>
        <p:nvGraphicFramePr>
          <p:cNvPr id="4" name="Table 3">
            <a:extLst>
              <a:ext uri="{FF2B5EF4-FFF2-40B4-BE49-F238E27FC236}">
                <a16:creationId xmlns:a16="http://schemas.microsoft.com/office/drawing/2014/main" id="{1671DEBA-A25F-C364-B1C9-12179EE3EE8D}"/>
              </a:ext>
            </a:extLst>
          </p:cNvPr>
          <p:cNvGraphicFramePr>
            <a:graphicFrameLocks noGrp="1"/>
          </p:cNvGraphicFramePr>
          <p:nvPr/>
        </p:nvGraphicFramePr>
        <p:xfrm>
          <a:off x="935038" y="1492250"/>
          <a:ext cx="10321924" cy="874395"/>
        </p:xfrm>
        <a:graphic>
          <a:graphicData uri="http://schemas.openxmlformats.org/drawingml/2006/table">
            <a:tbl>
              <a:tblPr/>
              <a:tblGrid>
                <a:gridCol w="1758950">
                  <a:extLst>
                    <a:ext uri="{9D8B030D-6E8A-4147-A177-3AD203B41FA5}">
                      <a16:colId xmlns:a16="http://schemas.microsoft.com/office/drawing/2014/main" val="3910920764"/>
                    </a:ext>
                  </a:extLst>
                </a:gridCol>
                <a:gridCol w="8562974">
                  <a:extLst>
                    <a:ext uri="{9D8B030D-6E8A-4147-A177-3AD203B41FA5}">
                      <a16:colId xmlns:a16="http://schemas.microsoft.com/office/drawing/2014/main" val="2257464137"/>
                    </a:ext>
                  </a:extLst>
                </a:gridCol>
              </a:tblGrid>
              <a:tr h="760095">
                <a:tc>
                  <a:txBody>
                    <a:bodyPr/>
                    <a:lstStyle/>
                    <a:p>
                      <a:pPr algn="l" fontAlgn="t"/>
                      <a:endParaRPr lang="en-IR" sz="1600">
                        <a:effectLst/>
                      </a:endParaRPr>
                    </a:p>
                  </a:txBody>
                  <a:tcPr marL="47625" marR="47625" marT="190500" marB="47625">
                    <a:lnL>
                      <a:noFill/>
                    </a:lnL>
                    <a:lnR>
                      <a:noFill/>
                    </a:lnR>
                    <a:lnT>
                      <a:noFill/>
                    </a:lnT>
                    <a:lnB>
                      <a:noFill/>
                    </a:lnB>
                  </a:tcPr>
                </a:tc>
                <a:tc>
                  <a:txBody>
                    <a:bodyPr/>
                    <a:lstStyle/>
                    <a:p>
                      <a:pPr algn="l" fontAlgn="t"/>
                      <a:r>
                        <a:rPr lang="en-US" sz="1600" b="1" dirty="0">
                          <a:solidFill>
                            <a:srgbClr val="4C4E56"/>
                          </a:solidFill>
                          <a:effectLst/>
                          <a:latin typeface="OpenSans-Regular"/>
                        </a:rPr>
                        <a:t>Crypto What? –</a:t>
                      </a:r>
                      <a:r>
                        <a:rPr lang="en-US" sz="1600" dirty="0">
                          <a:solidFill>
                            <a:srgbClr val="4C4E56"/>
                          </a:solidFill>
                          <a:effectLst/>
                          <a:latin typeface="OpenSans-Regular"/>
                        </a:rPr>
                        <a:t> Cryptocurrency is a new type of digital currency that's an alternative to the US dollar and other traditional currencies. Bitcoin was created in 2009 and is the largest and oldest cryptocurrency. </a:t>
                      </a:r>
                      <a:endParaRPr lang="en-US" sz="1600" dirty="0">
                        <a:effectLst/>
                      </a:endParaRPr>
                    </a:p>
                  </a:txBody>
                  <a:tcPr marL="47625" marR="47625" marT="95250" marB="47625">
                    <a:lnL>
                      <a:noFill/>
                    </a:lnL>
                    <a:lnR>
                      <a:noFill/>
                    </a:lnR>
                    <a:lnT>
                      <a:noFill/>
                    </a:lnT>
                    <a:lnB>
                      <a:noFill/>
                    </a:lnB>
                  </a:tcPr>
                </a:tc>
                <a:extLst>
                  <a:ext uri="{0D108BD9-81ED-4DB2-BD59-A6C34878D82A}">
                    <a16:rowId xmlns:a16="http://schemas.microsoft.com/office/drawing/2014/main" val="2062365515"/>
                  </a:ext>
                </a:extLst>
              </a:tr>
            </a:tbl>
          </a:graphicData>
        </a:graphic>
      </p:graphicFrame>
      <p:pic>
        <p:nvPicPr>
          <p:cNvPr id="4097" name="Picture 1" descr="number one">
            <a:extLst>
              <a:ext uri="{FF2B5EF4-FFF2-40B4-BE49-F238E27FC236}">
                <a16:creationId xmlns:a16="http://schemas.microsoft.com/office/drawing/2014/main" id="{4AC81E65-3AA0-978C-9D57-5945E60031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918" y="1401157"/>
            <a:ext cx="1151466" cy="8713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a:extLst>
              <a:ext uri="{FF2B5EF4-FFF2-40B4-BE49-F238E27FC236}">
                <a16:creationId xmlns:a16="http://schemas.microsoft.com/office/drawing/2014/main" id="{4C7E261F-F0F8-E843-D372-CF1252DDD507}"/>
              </a:ext>
            </a:extLst>
          </p:cNvPr>
          <p:cNvGraphicFramePr>
            <a:graphicFrameLocks noGrp="1"/>
          </p:cNvGraphicFramePr>
          <p:nvPr/>
        </p:nvGraphicFramePr>
        <p:xfrm>
          <a:off x="678392" y="2621379"/>
          <a:ext cx="10321924" cy="965835"/>
        </p:xfrm>
        <a:graphic>
          <a:graphicData uri="http://schemas.openxmlformats.org/drawingml/2006/table">
            <a:tbl>
              <a:tblPr/>
              <a:tblGrid>
                <a:gridCol w="2101850">
                  <a:extLst>
                    <a:ext uri="{9D8B030D-6E8A-4147-A177-3AD203B41FA5}">
                      <a16:colId xmlns:a16="http://schemas.microsoft.com/office/drawing/2014/main" val="4003933590"/>
                    </a:ext>
                  </a:extLst>
                </a:gridCol>
                <a:gridCol w="8220074">
                  <a:extLst>
                    <a:ext uri="{9D8B030D-6E8A-4147-A177-3AD203B41FA5}">
                      <a16:colId xmlns:a16="http://schemas.microsoft.com/office/drawing/2014/main" val="3064459957"/>
                    </a:ext>
                  </a:extLst>
                </a:gridCol>
              </a:tblGrid>
              <a:tr h="965835">
                <a:tc>
                  <a:txBody>
                    <a:bodyPr/>
                    <a:lstStyle/>
                    <a:p>
                      <a:pPr algn="l" fontAlgn="t"/>
                      <a:endParaRPr lang="en-IR" sz="1050" b="0">
                        <a:effectLst/>
                      </a:endParaRPr>
                    </a:p>
                  </a:txBody>
                  <a:tcPr marL="47625" marR="47625" marT="190500" marB="47625">
                    <a:lnL>
                      <a:noFill/>
                    </a:lnL>
                    <a:lnR>
                      <a:noFill/>
                    </a:lnR>
                    <a:lnT>
                      <a:noFill/>
                    </a:lnT>
                    <a:lnB>
                      <a:noFill/>
                    </a:lnB>
                  </a:tcPr>
                </a:tc>
                <a:tc>
                  <a:txBody>
                    <a:bodyPr/>
                    <a:lstStyle/>
                    <a:p>
                      <a:pPr marL="0" algn="l" defTabSz="685800" rtl="0" eaLnBrk="1" fontAlgn="t" latinLnBrk="0" hangingPunct="1"/>
                      <a:r>
                        <a:rPr lang="en-US" sz="1600" b="1" kern="1200" dirty="0">
                          <a:solidFill>
                            <a:srgbClr val="4C4E56"/>
                          </a:solidFill>
                          <a:effectLst/>
                          <a:latin typeface="OpenSans-Regular"/>
                          <a:ea typeface="+mn-ea"/>
                          <a:cs typeface="+mn-cs"/>
                        </a:rPr>
                        <a:t>Put on Your Thinking Cap – </a:t>
                      </a:r>
                      <a:r>
                        <a:rPr lang="en-US" sz="1600" b="0" kern="1200" dirty="0">
                          <a:solidFill>
                            <a:srgbClr val="4C4E56"/>
                          </a:solidFill>
                          <a:effectLst/>
                          <a:latin typeface="OpenSans-Regular"/>
                          <a:ea typeface="+mn-ea"/>
                          <a:cs typeface="+mn-cs"/>
                        </a:rPr>
                        <a:t>Bitcoin is created when programmers solve complex computations that are added to the blockchain—the </a:t>
                      </a:r>
                      <a:r>
                        <a:rPr lang="en-US" sz="1400" b="0" kern="1200" dirty="0">
                          <a:solidFill>
                            <a:srgbClr val="4C4E56"/>
                          </a:solidFill>
                          <a:effectLst/>
                          <a:latin typeface="OpenSans-Regular"/>
                          <a:ea typeface="+mn-ea"/>
                          <a:cs typeface="+mn-cs"/>
                        </a:rPr>
                        <a:t>public</a:t>
                      </a:r>
                      <a:r>
                        <a:rPr lang="en-US" sz="1600" b="0" kern="1200" dirty="0">
                          <a:solidFill>
                            <a:srgbClr val="4C4E56"/>
                          </a:solidFill>
                          <a:effectLst/>
                          <a:latin typeface="OpenSans-Regular"/>
                          <a:ea typeface="+mn-ea"/>
                          <a:cs typeface="+mn-cs"/>
                        </a:rPr>
                        <a:t> ledger that records all Bitcoin transactions. This process, known as mining, requires a lot of time and significant computing power.</a:t>
                      </a:r>
                    </a:p>
                  </a:txBody>
                  <a:tcPr marL="47625" marR="47625" marT="95250" marB="47625">
                    <a:lnL>
                      <a:noFill/>
                    </a:lnL>
                    <a:lnR>
                      <a:noFill/>
                    </a:lnR>
                    <a:lnT>
                      <a:noFill/>
                    </a:lnT>
                    <a:lnB>
                      <a:noFill/>
                    </a:lnB>
                  </a:tcPr>
                </a:tc>
                <a:extLst>
                  <a:ext uri="{0D108BD9-81ED-4DB2-BD59-A6C34878D82A}">
                    <a16:rowId xmlns:a16="http://schemas.microsoft.com/office/drawing/2014/main" val="1082223426"/>
                  </a:ext>
                </a:extLst>
              </a:tr>
            </a:tbl>
          </a:graphicData>
        </a:graphic>
      </p:graphicFrame>
      <p:pic>
        <p:nvPicPr>
          <p:cNvPr id="4098" name="Picture 2" descr="number two">
            <a:extLst>
              <a:ext uri="{FF2B5EF4-FFF2-40B4-BE49-F238E27FC236}">
                <a16:creationId xmlns:a16="http://schemas.microsoft.com/office/drawing/2014/main" id="{04A45405-E0A9-84FE-7C05-400A7D27BD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4597" y="2621379"/>
            <a:ext cx="1097706" cy="82080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09016458-B0BA-C1C6-1BB5-C9C3E38ECC77}"/>
              </a:ext>
            </a:extLst>
          </p:cNvPr>
          <p:cNvGraphicFramePr>
            <a:graphicFrameLocks noGrp="1"/>
          </p:cNvGraphicFramePr>
          <p:nvPr/>
        </p:nvGraphicFramePr>
        <p:xfrm>
          <a:off x="1191684" y="3810318"/>
          <a:ext cx="10321924" cy="965835"/>
        </p:xfrm>
        <a:graphic>
          <a:graphicData uri="http://schemas.openxmlformats.org/drawingml/2006/table">
            <a:tbl>
              <a:tblPr/>
              <a:tblGrid>
                <a:gridCol w="1687513">
                  <a:extLst>
                    <a:ext uri="{9D8B030D-6E8A-4147-A177-3AD203B41FA5}">
                      <a16:colId xmlns:a16="http://schemas.microsoft.com/office/drawing/2014/main" val="2567782926"/>
                    </a:ext>
                  </a:extLst>
                </a:gridCol>
                <a:gridCol w="8634411">
                  <a:extLst>
                    <a:ext uri="{9D8B030D-6E8A-4147-A177-3AD203B41FA5}">
                      <a16:colId xmlns:a16="http://schemas.microsoft.com/office/drawing/2014/main" val="1396978281"/>
                    </a:ext>
                  </a:extLst>
                </a:gridCol>
              </a:tblGrid>
              <a:tr h="965835">
                <a:tc>
                  <a:txBody>
                    <a:bodyPr/>
                    <a:lstStyle/>
                    <a:p>
                      <a:pPr algn="l" fontAlgn="t"/>
                      <a:endParaRPr lang="en-IR" sz="1050">
                        <a:effectLst/>
                      </a:endParaRPr>
                    </a:p>
                  </a:txBody>
                  <a:tcPr marL="47625" marR="47625" marT="190500" marB="47625">
                    <a:lnL>
                      <a:noFill/>
                    </a:lnL>
                    <a:lnR>
                      <a:noFill/>
                    </a:lnR>
                    <a:lnT>
                      <a:noFill/>
                    </a:lnT>
                    <a:lnB>
                      <a:noFill/>
                    </a:lnB>
                  </a:tcPr>
                </a:tc>
                <a:tc>
                  <a:txBody>
                    <a:bodyPr/>
                    <a:lstStyle/>
                    <a:p>
                      <a:pPr marL="0" marR="0" indent="0" algn="l" defTabSz="685800" rtl="0" eaLnBrk="1" fontAlgn="t" latinLnBrk="0" hangingPunct="1">
                        <a:lnSpc>
                          <a:spcPct val="100000"/>
                        </a:lnSpc>
                        <a:spcBef>
                          <a:spcPts val="0"/>
                        </a:spcBef>
                        <a:spcAft>
                          <a:spcPts val="0"/>
                        </a:spcAft>
                        <a:buClrTx/>
                        <a:buSzTx/>
                        <a:buFontTx/>
                        <a:buNone/>
                        <a:tabLst/>
                        <a:defRPr/>
                      </a:pPr>
                      <a:r>
                        <a:rPr lang="en-US" sz="1600" b="1" kern="1200" dirty="0">
                          <a:solidFill>
                            <a:srgbClr val="4C4E56"/>
                          </a:solidFill>
                          <a:effectLst/>
                          <a:latin typeface="OpenSans-Regular"/>
                          <a:ea typeface="+mn-ea"/>
                          <a:cs typeface="+mn-cs"/>
                        </a:rPr>
                        <a:t>Finite Supply Creates Scarcity – </a:t>
                      </a:r>
                      <a:r>
                        <a:rPr lang="en-US" sz="1600" b="0" kern="1200" dirty="0">
                          <a:solidFill>
                            <a:srgbClr val="4C4E56"/>
                          </a:solidFill>
                          <a:effectLst/>
                          <a:latin typeface="OpenSans-Regular"/>
                          <a:ea typeface="+mn-ea"/>
                          <a:cs typeface="+mn-cs"/>
                        </a:rPr>
                        <a:t>The maximum number of Bitcoins that </a:t>
                      </a:r>
                      <a:r>
                        <a:rPr lang="en-US" sz="1400" b="0" kern="1200" dirty="0">
                          <a:solidFill>
                            <a:srgbClr val="4C4E56"/>
                          </a:solidFill>
                          <a:effectLst/>
                          <a:latin typeface="OpenSans-Regular"/>
                          <a:ea typeface="+mn-ea"/>
                          <a:cs typeface="+mn-cs"/>
                        </a:rPr>
                        <a:t>will</a:t>
                      </a:r>
                      <a:r>
                        <a:rPr lang="en-US" sz="1600" b="0" kern="1200" dirty="0">
                          <a:solidFill>
                            <a:srgbClr val="4C4E56"/>
                          </a:solidFill>
                          <a:effectLst/>
                          <a:latin typeface="OpenSans-Regular"/>
                          <a:ea typeface="+mn-ea"/>
                          <a:cs typeface="+mn-cs"/>
                        </a:rPr>
                        <a:t> be created through mining is 21 million. As of February 2023, there are about 1.9 million Bitcoins left to be mined.1 This finite supply is one reason why some people believe Bitcoin will eventually increase in value over time.</a:t>
                      </a:r>
                    </a:p>
                  </a:txBody>
                  <a:tcPr marL="47625" marR="47625" marT="95250" marB="47625">
                    <a:lnL>
                      <a:noFill/>
                    </a:lnL>
                    <a:lnR>
                      <a:noFill/>
                    </a:lnR>
                    <a:lnT>
                      <a:noFill/>
                    </a:lnT>
                    <a:lnB>
                      <a:noFill/>
                    </a:lnB>
                  </a:tcPr>
                </a:tc>
                <a:extLst>
                  <a:ext uri="{0D108BD9-81ED-4DB2-BD59-A6C34878D82A}">
                    <a16:rowId xmlns:a16="http://schemas.microsoft.com/office/drawing/2014/main" val="3839377072"/>
                  </a:ext>
                </a:extLst>
              </a:tr>
            </a:tbl>
          </a:graphicData>
        </a:graphic>
      </p:graphicFrame>
      <p:pic>
        <p:nvPicPr>
          <p:cNvPr id="5" name="Picture 3" descr="number three">
            <a:extLst>
              <a:ext uri="{FF2B5EF4-FFF2-40B4-BE49-F238E27FC236}">
                <a16:creationId xmlns:a16="http://schemas.microsoft.com/office/drawing/2014/main" id="{33BE058D-1FF0-973F-233B-885FED7BB8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8572" y="3810318"/>
            <a:ext cx="1023731" cy="8116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 descr="number four">
            <a:extLst>
              <a:ext uri="{FF2B5EF4-FFF2-40B4-BE49-F238E27FC236}">
                <a16:creationId xmlns:a16="http://schemas.microsoft.com/office/drawing/2014/main" id="{4407EFB9-EE6A-FB0F-42E6-7208A58416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038" y="4999257"/>
            <a:ext cx="1917142" cy="134718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CB04531-7EC0-98EE-43AA-F7200F242712}"/>
              </a:ext>
            </a:extLst>
          </p:cNvPr>
          <p:cNvSpPr txBox="1"/>
          <p:nvPr/>
        </p:nvSpPr>
        <p:spPr>
          <a:xfrm>
            <a:off x="2947987" y="5300867"/>
            <a:ext cx="8404782" cy="1200329"/>
          </a:xfrm>
          <a:prstGeom prst="rect">
            <a:avLst/>
          </a:prstGeom>
          <a:noFill/>
        </p:spPr>
        <p:txBody>
          <a:bodyPr wrap="square">
            <a:spAutoFit/>
          </a:bodyPr>
          <a:lstStyle/>
          <a:p>
            <a:r>
              <a:rPr lang="en-US" sz="2400" b="1" i="0" u="none" strike="noStrike" dirty="0">
                <a:solidFill>
                  <a:srgbClr val="4C4E56"/>
                </a:solidFill>
                <a:effectLst/>
                <a:latin typeface="OpenSans-Regular"/>
              </a:rPr>
              <a:t>Don't Lose Your Password! – </a:t>
            </a:r>
            <a:r>
              <a:rPr lang="en-US" sz="2400" b="0" i="0" u="none" strike="noStrike" dirty="0">
                <a:solidFill>
                  <a:srgbClr val="4C4E56"/>
                </a:solidFill>
                <a:effectLst/>
                <a:latin typeface="OpenSans-Regular"/>
              </a:rPr>
              <a:t>Around 20% of Bitcoin, valued at approximately $140 billion, is lost forever because people forgot their passwords.</a:t>
            </a:r>
            <a:endParaRPr lang="en-IR" sz="2400" dirty="0"/>
          </a:p>
        </p:txBody>
      </p:sp>
    </p:spTree>
    <p:extLst>
      <p:ext uri="{BB962C8B-B14F-4D97-AF65-F5344CB8AC3E}">
        <p14:creationId xmlns:p14="http://schemas.microsoft.com/office/powerpoint/2010/main" val="2007000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t="-14000" r="-5000" b="-18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865A91-6C2B-D3BF-D272-544DEA9B0FB8}"/>
              </a:ext>
            </a:extLst>
          </p:cNvPr>
          <p:cNvSpPr>
            <a:spLocks noGrp="1"/>
          </p:cNvSpPr>
          <p:nvPr>
            <p:ph type="title"/>
          </p:nvPr>
        </p:nvSpPr>
        <p:spPr/>
        <p:txBody>
          <a:bodyPr/>
          <a:lstStyle/>
          <a:p>
            <a:r>
              <a:rPr lang="en-US" b="1" i="0" u="none" strike="noStrike" dirty="0">
                <a:effectLst/>
                <a:latin typeface="Söhne"/>
              </a:rPr>
              <a:t>Introduction to Time Series Analysis</a:t>
            </a:r>
            <a:br>
              <a:rPr lang="en-US" b="1" i="0" u="none" strike="noStrike" dirty="0">
                <a:effectLst/>
                <a:latin typeface="Söhne"/>
              </a:rPr>
            </a:br>
            <a:endParaRPr lang="en-IR" dirty="0"/>
          </a:p>
        </p:txBody>
      </p:sp>
      <p:sp>
        <p:nvSpPr>
          <p:cNvPr id="5" name="Content Placeholder 4">
            <a:extLst>
              <a:ext uri="{FF2B5EF4-FFF2-40B4-BE49-F238E27FC236}">
                <a16:creationId xmlns:a16="http://schemas.microsoft.com/office/drawing/2014/main" id="{5BFFC408-C831-F675-E7AF-4509CF9F690D}"/>
              </a:ext>
            </a:extLst>
          </p:cNvPr>
          <p:cNvSpPr>
            <a:spLocks noGrp="1"/>
          </p:cNvSpPr>
          <p:nvPr>
            <p:ph idx="1"/>
          </p:nvPr>
        </p:nvSpPr>
        <p:spPr/>
        <p:txBody>
          <a:bodyPr/>
          <a:lstStyle/>
          <a:p>
            <a:pPr marL="342900" indent="-342900" algn="l">
              <a:buFont typeface="Arial" panose="020B0604020202020204" pitchFamily="34" charset="0"/>
              <a:buChar char="•"/>
            </a:pPr>
            <a:r>
              <a:rPr lang="en-US" b="0" i="0" u="none" strike="noStrike" dirty="0">
                <a:effectLst/>
                <a:latin typeface="Söhne"/>
              </a:rPr>
              <a:t>Time series analysis is a statistical method used to analyze data collected over time.</a:t>
            </a:r>
          </a:p>
          <a:p>
            <a:pPr marL="342900" indent="-342900" algn="l">
              <a:buFont typeface="Arial" panose="020B0604020202020204" pitchFamily="34" charset="0"/>
              <a:buChar char="•"/>
            </a:pPr>
            <a:endParaRPr lang="en-US" dirty="0">
              <a:latin typeface="Söhne"/>
            </a:endParaRPr>
          </a:p>
          <a:p>
            <a:pPr marL="342900" indent="-342900" algn="l">
              <a:buFont typeface="Arial" panose="020B0604020202020204" pitchFamily="34" charset="0"/>
              <a:buChar char="•"/>
            </a:pPr>
            <a:endParaRPr lang="en-US" b="0" i="0" u="none" strike="noStrike" dirty="0">
              <a:effectLst/>
              <a:latin typeface="Söhne"/>
            </a:endParaRPr>
          </a:p>
          <a:p>
            <a:pPr marL="342900" indent="-342900" algn="l">
              <a:buFont typeface="Arial" panose="020B0604020202020204" pitchFamily="34" charset="0"/>
              <a:buChar char="•"/>
            </a:pPr>
            <a:r>
              <a:rPr lang="en-US" b="0" i="0" u="none" strike="noStrike" dirty="0">
                <a:effectLst/>
                <a:latin typeface="Söhne"/>
              </a:rPr>
              <a:t>In the context of Bitcoin, it allows us to understand and predict the daily closing prices based on historical data.</a:t>
            </a:r>
          </a:p>
          <a:p>
            <a:endParaRPr lang="en-IR" dirty="0"/>
          </a:p>
        </p:txBody>
      </p:sp>
    </p:spTree>
    <p:extLst>
      <p:ext uri="{BB962C8B-B14F-4D97-AF65-F5344CB8AC3E}">
        <p14:creationId xmlns:p14="http://schemas.microsoft.com/office/powerpoint/2010/main" val="1212281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33739-F0A2-12E7-0D14-57CE4EAACC4A}"/>
              </a:ext>
            </a:extLst>
          </p:cNvPr>
          <p:cNvSpPr>
            <a:spLocks noGrp="1"/>
          </p:cNvSpPr>
          <p:nvPr>
            <p:ph type="title"/>
          </p:nvPr>
        </p:nvSpPr>
        <p:spPr/>
        <p:txBody>
          <a:bodyPr/>
          <a:lstStyle/>
          <a:p>
            <a:r>
              <a:rPr lang="en-US" b="1" i="0" u="none" strike="noStrike" dirty="0">
                <a:effectLst/>
                <a:latin typeface="Söhne"/>
              </a:rPr>
              <a:t>Data Overview</a:t>
            </a:r>
            <a:br>
              <a:rPr lang="en-US" b="1" i="0" u="none" strike="noStrike" dirty="0">
                <a:effectLst/>
                <a:latin typeface="Söhne"/>
              </a:rPr>
            </a:br>
            <a:endParaRPr lang="en-IR" dirty="0"/>
          </a:p>
        </p:txBody>
      </p:sp>
      <p:graphicFrame>
        <p:nvGraphicFramePr>
          <p:cNvPr id="5" name="Content Placeholder 4">
            <a:extLst>
              <a:ext uri="{FF2B5EF4-FFF2-40B4-BE49-F238E27FC236}">
                <a16:creationId xmlns:a16="http://schemas.microsoft.com/office/drawing/2014/main" id="{CA4F4780-3E7F-8CF4-CCC0-E240A35571C8}"/>
              </a:ext>
            </a:extLst>
          </p:cNvPr>
          <p:cNvGraphicFramePr>
            <a:graphicFrameLocks noGrp="1"/>
          </p:cNvGraphicFramePr>
          <p:nvPr>
            <p:ph sz="half" idx="1"/>
            <p:extLst>
              <p:ext uri="{D42A27DB-BD31-4B8C-83A1-F6EECF244321}">
                <p14:modId xmlns:p14="http://schemas.microsoft.com/office/powerpoint/2010/main" val="2951420217"/>
              </p:ext>
            </p:extLst>
          </p:nvPr>
        </p:nvGraphicFramePr>
        <p:xfrm>
          <a:off x="1055688" y="1771650"/>
          <a:ext cx="4800600" cy="43100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ontent Placeholder 3">
            <a:extLst>
              <a:ext uri="{FF2B5EF4-FFF2-40B4-BE49-F238E27FC236}">
                <a16:creationId xmlns:a16="http://schemas.microsoft.com/office/drawing/2014/main" id="{4DF98281-D141-E467-D832-E505DAA45715}"/>
              </a:ext>
            </a:extLst>
          </p:cNvPr>
          <p:cNvSpPr>
            <a:spLocks noGrp="1"/>
          </p:cNvSpPr>
          <p:nvPr>
            <p:ph sz="half" idx="2"/>
          </p:nvPr>
        </p:nvSpPr>
        <p:spPr>
          <a:xfrm>
            <a:off x="6577083" y="2212196"/>
            <a:ext cx="4800000" cy="3089009"/>
          </a:xfrm>
        </p:spPr>
        <p:txBody>
          <a:bodyPr/>
          <a:lstStyle/>
          <a:p>
            <a:pPr marL="342900" indent="-342900">
              <a:buFont typeface="Wingdings" pitchFamily="2" charset="2"/>
              <a:buChar char="Ø"/>
            </a:pPr>
            <a:r>
              <a:rPr lang="en-US" b="0" i="0" u="none" strike="noStrike" dirty="0">
                <a:solidFill>
                  <a:srgbClr val="0F0F0F"/>
                </a:solidFill>
                <a:effectLst/>
                <a:latin typeface="Söhne"/>
              </a:rPr>
              <a:t>To assess the model's predictive performance, the subsequent 10 days from 31/01/2022 to 09/01/2022 were designated as the test data period. During this phase, the model's ability to forecast Bitcoin's daily closing prices was evaluated against the actual observed values.</a:t>
            </a:r>
            <a:endParaRPr lang="en-IR" dirty="0"/>
          </a:p>
        </p:txBody>
      </p:sp>
    </p:spTree>
    <p:extLst>
      <p:ext uri="{BB962C8B-B14F-4D97-AF65-F5344CB8AC3E}">
        <p14:creationId xmlns:p14="http://schemas.microsoft.com/office/powerpoint/2010/main" val="2350802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9464B7-B005-13F1-AA80-C2470747D741}"/>
              </a:ext>
            </a:extLst>
          </p:cNvPr>
          <p:cNvSpPr>
            <a:spLocks noGrp="1"/>
          </p:cNvSpPr>
          <p:nvPr>
            <p:ph type="title"/>
          </p:nvPr>
        </p:nvSpPr>
        <p:spPr>
          <a:xfrm>
            <a:off x="2963145" y="5814656"/>
            <a:ext cx="9608984" cy="684213"/>
          </a:xfrm>
        </p:spPr>
        <p:txBody>
          <a:bodyPr/>
          <a:lstStyle/>
          <a:p>
            <a:r>
              <a:rPr lang="en-IR" dirty="0"/>
              <a:t>Data Plot over the Period</a:t>
            </a:r>
          </a:p>
        </p:txBody>
      </p:sp>
      <p:pic>
        <p:nvPicPr>
          <p:cNvPr id="7" name="Content Placeholder 6">
            <a:extLst>
              <a:ext uri="{FF2B5EF4-FFF2-40B4-BE49-F238E27FC236}">
                <a16:creationId xmlns:a16="http://schemas.microsoft.com/office/drawing/2014/main" id="{98712C14-472B-7D79-3DC5-CFACBDF6B5B5}"/>
              </a:ext>
            </a:extLst>
          </p:cNvPr>
          <p:cNvPicPr>
            <a:picLocks noGrp="1" noChangeAspect="1"/>
          </p:cNvPicPr>
          <p:nvPr>
            <p:ph idx="1"/>
          </p:nvPr>
        </p:nvPicPr>
        <p:blipFill>
          <a:blip r:embed="rId2"/>
          <a:stretch>
            <a:fillRect/>
          </a:stretch>
        </p:blipFill>
        <p:spPr bwMode="auto">
          <a:xfrm>
            <a:off x="1916163" y="381355"/>
            <a:ext cx="7737425" cy="5327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6841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7BA07-EDA3-0264-7009-1523BB238807}"/>
              </a:ext>
            </a:extLst>
          </p:cNvPr>
          <p:cNvSpPr>
            <a:spLocks noGrp="1"/>
          </p:cNvSpPr>
          <p:nvPr>
            <p:ph type="title"/>
          </p:nvPr>
        </p:nvSpPr>
        <p:spPr/>
        <p:txBody>
          <a:bodyPr/>
          <a:lstStyle/>
          <a:p>
            <a:r>
              <a:rPr lang="en-US" b="1" i="0" u="none" strike="noStrike" dirty="0">
                <a:effectLst/>
                <a:latin typeface="Söhne"/>
              </a:rPr>
              <a:t>Models for Time Series Analysis</a:t>
            </a:r>
            <a:br>
              <a:rPr lang="en-US" b="1" i="0" u="none" strike="noStrike" dirty="0">
                <a:effectLst/>
                <a:latin typeface="Söhne"/>
              </a:rPr>
            </a:br>
            <a:endParaRPr lang="en-IR" dirty="0"/>
          </a:p>
        </p:txBody>
      </p:sp>
      <p:sp>
        <p:nvSpPr>
          <p:cNvPr id="3" name="Content Placeholder 2">
            <a:extLst>
              <a:ext uri="{FF2B5EF4-FFF2-40B4-BE49-F238E27FC236}">
                <a16:creationId xmlns:a16="http://schemas.microsoft.com/office/drawing/2014/main" id="{EA28275C-1FE9-89E1-7277-F6A5E09EC53D}"/>
              </a:ext>
            </a:extLst>
          </p:cNvPr>
          <p:cNvSpPr>
            <a:spLocks noGrp="1"/>
          </p:cNvSpPr>
          <p:nvPr>
            <p:ph sz="half" idx="1"/>
          </p:nvPr>
        </p:nvSpPr>
        <p:spPr>
          <a:xfrm>
            <a:off x="975193" y="1531678"/>
            <a:ext cx="6580949" cy="485069"/>
          </a:xfrm>
        </p:spPr>
        <p:txBody>
          <a:bodyPr>
            <a:scene3d>
              <a:camera prst="orthographicFront"/>
              <a:lightRig rig="harsh" dir="t"/>
            </a:scene3d>
            <a:sp3d extrusionH="57150" prstMaterial="matte">
              <a:bevelT w="63500" h="12700" prst="angle"/>
              <a:contourClr>
                <a:schemeClr val="bg1">
                  <a:lumMod val="65000"/>
                </a:schemeClr>
              </a:contourClr>
            </a:sp3d>
          </a:bodyPr>
          <a:lstStyle/>
          <a:p>
            <a:pPr algn="l"/>
            <a:r>
              <a:rPr lang="en-US" b="1" i="0" u="none" strike="noStrike" dirty="0">
                <a:ln/>
                <a:solidFill>
                  <a:schemeClr val="accent3"/>
                </a:solidFill>
                <a:latin typeface="Söhne"/>
              </a:rPr>
              <a:t>Initial Consideration: Regression Analysis</a:t>
            </a:r>
          </a:p>
          <a:p>
            <a:pPr algn="l"/>
            <a:endParaRPr lang="en-US" b="1" i="0" u="none" strike="noStrike" dirty="0">
              <a:ln/>
              <a:solidFill>
                <a:schemeClr val="accent3"/>
              </a:solidFill>
              <a:latin typeface="Söhne"/>
            </a:endParaRPr>
          </a:p>
          <a:p>
            <a:endParaRPr lang="en-IR" b="1" dirty="0">
              <a:ln/>
              <a:solidFill>
                <a:schemeClr val="accent3"/>
              </a:solidFill>
            </a:endParaRPr>
          </a:p>
        </p:txBody>
      </p:sp>
      <p:graphicFrame>
        <p:nvGraphicFramePr>
          <p:cNvPr id="11" name="Diagram 10">
            <a:extLst>
              <a:ext uri="{FF2B5EF4-FFF2-40B4-BE49-F238E27FC236}">
                <a16:creationId xmlns:a16="http://schemas.microsoft.com/office/drawing/2014/main" id="{597E594D-AF24-44E0-59B7-DDCB9A401E01}"/>
              </a:ext>
            </a:extLst>
          </p:cNvPr>
          <p:cNvGraphicFramePr/>
          <p:nvPr>
            <p:extLst>
              <p:ext uri="{D42A27DB-BD31-4B8C-83A1-F6EECF244321}">
                <p14:modId xmlns:p14="http://schemas.microsoft.com/office/powerpoint/2010/main" val="3985496016"/>
              </p:ext>
            </p:extLst>
          </p:nvPr>
        </p:nvGraphicFramePr>
        <p:xfrm>
          <a:off x="3333929" y="2593251"/>
          <a:ext cx="5524142" cy="37154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7150299"/>
      </p:ext>
    </p:extLst>
  </p:cSld>
  <p:clrMapOvr>
    <a:masterClrMapping/>
  </p:clrMapOvr>
</p:sld>
</file>

<file path=ppt/theme/theme1.xml><?xml version="1.0" encoding="utf-8"?>
<a:theme xmlns:a="http://schemas.openxmlformats.org/drawingml/2006/main" name="7_Theme1">
  <a:themeElements>
    <a:clrScheme name="Custom 1">
      <a:dk1>
        <a:srgbClr val="005FBE"/>
      </a:dk1>
      <a:lt1>
        <a:srgbClr val="FFFFFF"/>
      </a:lt1>
      <a:dk2>
        <a:srgbClr val="002F60"/>
      </a:dk2>
      <a:lt2>
        <a:srgbClr val="EAAA00"/>
      </a:lt2>
      <a:accent1>
        <a:srgbClr val="E50024"/>
      </a:accent1>
      <a:accent2>
        <a:srgbClr val="005FBE"/>
      </a:accent2>
      <a:accent3>
        <a:srgbClr val="002F60"/>
      </a:accent3>
      <a:accent4>
        <a:srgbClr val="F5A600"/>
      </a:accent4>
      <a:accent5>
        <a:srgbClr val="005FBE"/>
      </a:accent5>
      <a:accent6>
        <a:srgbClr val="E50024"/>
      </a:accent6>
      <a:hlink>
        <a:srgbClr val="005FBC"/>
      </a:hlink>
      <a:folHlink>
        <a:srgbClr val="005FB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CAM_06262_EdgePPTTmplts_4x3_white_OUTrev" id="{F7F86CFF-FCD0-C743-8CCA-A90BC7F5EA5C}" vid="{AFA5ABE9-CA58-094E-BE0C-E42C05C6CF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Theme1">
  <a:themeElements>
    <a:clrScheme name="Custom 1">
      <a:dk1>
        <a:srgbClr val="005FBE"/>
      </a:dk1>
      <a:lt1>
        <a:srgbClr val="FFFFFF"/>
      </a:lt1>
      <a:dk2>
        <a:srgbClr val="002F60"/>
      </a:dk2>
      <a:lt2>
        <a:srgbClr val="EAAA00"/>
      </a:lt2>
      <a:accent1>
        <a:srgbClr val="E50024"/>
      </a:accent1>
      <a:accent2>
        <a:srgbClr val="005FBE"/>
      </a:accent2>
      <a:accent3>
        <a:srgbClr val="002F60"/>
      </a:accent3>
      <a:accent4>
        <a:srgbClr val="F5A600"/>
      </a:accent4>
      <a:accent5>
        <a:srgbClr val="005FBE"/>
      </a:accent5>
      <a:accent6>
        <a:srgbClr val="E50024"/>
      </a:accent6>
      <a:hlink>
        <a:srgbClr val="005FBC"/>
      </a:hlink>
      <a:folHlink>
        <a:srgbClr val="005FB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CAM_06262_EdgePPTTmplts_4x3_white_OUTrev" id="{F7F86CFF-FCD0-C743-8CCA-A90BC7F5EA5C}" vid="{03E92D7E-A0D3-D746-9F60-B4E5E1DB5FA6}"/>
    </a:ext>
  </a:extLst>
</a:theme>
</file>

<file path=docProps/app.xml><?xml version="1.0" encoding="utf-8"?>
<Properties xmlns="http://schemas.openxmlformats.org/officeDocument/2006/extended-properties" xmlns:vt="http://schemas.openxmlformats.org/officeDocument/2006/docPropsVTypes">
  <Template>{0165EC0C-B4A1-734D-8365-1E85B24BE77A}tf10001072</Template>
  <TotalTime>711</TotalTime>
  <Words>2399</Words>
  <Application>Microsoft Macintosh PowerPoint</Application>
  <PresentationFormat>Widescreen</PresentationFormat>
  <Paragraphs>359</Paragraphs>
  <Slides>35</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35</vt:i4>
      </vt:variant>
    </vt:vector>
  </HeadingPairs>
  <TitlesOfParts>
    <vt:vector size="45" baseType="lpstr">
      <vt:lpstr>Arial</vt:lpstr>
      <vt:lpstr>Calibri</vt:lpstr>
      <vt:lpstr>Calibri Light</vt:lpstr>
      <vt:lpstr>Courier New</vt:lpstr>
      <vt:lpstr>OpenSans-Regular</vt:lpstr>
      <vt:lpstr>Söhne</vt:lpstr>
      <vt:lpstr>Wingdings</vt:lpstr>
      <vt:lpstr>7_Theme1</vt:lpstr>
      <vt:lpstr>Office Theme</vt:lpstr>
      <vt:lpstr>3_Theme1</vt:lpstr>
      <vt:lpstr>PowerPoint Presentation</vt:lpstr>
      <vt:lpstr>INTRODUCTION TO BITCOIN CRYPTOCURRENCY </vt:lpstr>
      <vt:lpstr>INTRODUCTION TO BITCOIN CRYPTOCURRENCY </vt:lpstr>
      <vt:lpstr>INTRODUCTION TO BITCOIN CRYPTOCURRENCY </vt:lpstr>
      <vt:lpstr>INTRODUCTION TO BITCOIN CRYPTOCURRENCY </vt:lpstr>
      <vt:lpstr>Introduction to Time Series Analysis </vt:lpstr>
      <vt:lpstr>Data Overview </vt:lpstr>
      <vt:lpstr>Data Plot over the Period</vt:lpstr>
      <vt:lpstr>Models for Time Series Analysis </vt:lpstr>
      <vt:lpstr>Models for Time Series Analysis </vt:lpstr>
      <vt:lpstr>Initial Consideration: Regression Analysis </vt:lpstr>
      <vt:lpstr>Models for Time Series Analysis </vt:lpstr>
      <vt:lpstr>Initial Consideration: Regression Analysis </vt:lpstr>
      <vt:lpstr>Initial Consideration: Regression Analysis </vt:lpstr>
      <vt:lpstr>Initial Consideration: Regression Analysis </vt:lpstr>
      <vt:lpstr>Initial Consideration: Regression Analysis </vt:lpstr>
      <vt:lpstr>Initial Consideration: Regression Analysis </vt:lpstr>
      <vt:lpstr>Time Series Analysis </vt:lpstr>
      <vt:lpstr>Time Series Analysis </vt:lpstr>
      <vt:lpstr>Model Selection </vt:lpstr>
      <vt:lpstr>Model Selection </vt:lpstr>
      <vt:lpstr>Forecasting </vt:lpstr>
      <vt:lpstr>Forecasting </vt:lpstr>
      <vt:lpstr>Forecasting </vt:lpstr>
      <vt:lpstr>Model Evaluation </vt:lpstr>
      <vt:lpstr>Model Evaluation </vt:lpstr>
      <vt:lpstr>Model Evaluation </vt:lpstr>
      <vt:lpstr>Model Evaluation </vt:lpstr>
      <vt:lpstr>Model Evaluation </vt:lpstr>
      <vt:lpstr>Model Evaluation </vt:lpstr>
      <vt:lpstr>Model Evaluation </vt:lpstr>
      <vt:lpstr>Conclusion</vt:lpstr>
      <vt:lpstr>Conclusion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cp:revision>
  <dcterms:created xsi:type="dcterms:W3CDTF">2023-11-28T07:08:35Z</dcterms:created>
  <dcterms:modified xsi:type="dcterms:W3CDTF">2023-11-28T19:00:01Z</dcterms:modified>
</cp:coreProperties>
</file>